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83" r:id="rId1"/>
  </p:sldMasterIdLst>
  <p:notesMasterIdLst>
    <p:notesMasterId r:id="rId33"/>
  </p:notesMasterIdLst>
  <p:handoutMasterIdLst>
    <p:handoutMasterId r:id="rId34"/>
  </p:handoutMasterIdLst>
  <p:sldIdLst>
    <p:sldId id="257" r:id="rId2"/>
    <p:sldId id="682" r:id="rId3"/>
    <p:sldId id="697" r:id="rId4"/>
    <p:sldId id="725" r:id="rId5"/>
    <p:sldId id="596" r:id="rId6"/>
    <p:sldId id="598" r:id="rId7"/>
    <p:sldId id="708" r:id="rId8"/>
    <p:sldId id="709" r:id="rId9"/>
    <p:sldId id="714" r:id="rId10"/>
    <p:sldId id="701" r:id="rId11"/>
    <p:sldId id="570" r:id="rId12"/>
    <p:sldId id="769" r:id="rId13"/>
    <p:sldId id="770" r:id="rId14"/>
    <p:sldId id="628" r:id="rId15"/>
    <p:sldId id="754" r:id="rId16"/>
    <p:sldId id="718" r:id="rId17"/>
    <p:sldId id="747" r:id="rId18"/>
    <p:sldId id="756" r:id="rId19"/>
    <p:sldId id="757" r:id="rId20"/>
    <p:sldId id="335" r:id="rId21"/>
    <p:sldId id="758" r:id="rId22"/>
    <p:sldId id="782" r:id="rId23"/>
    <p:sldId id="780" r:id="rId24"/>
    <p:sldId id="783" r:id="rId25"/>
    <p:sldId id="800" r:id="rId26"/>
    <p:sldId id="801" r:id="rId27"/>
    <p:sldId id="702" r:id="rId28"/>
    <p:sldId id="703" r:id="rId29"/>
    <p:sldId id="705" r:id="rId30"/>
    <p:sldId id="717" r:id="rId31"/>
    <p:sldId id="381"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B21"/>
    <a:srgbClr val="9ADB58"/>
    <a:srgbClr val="BCD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80"/>
    <p:restoredTop sz="74488" autoAdjust="0"/>
  </p:normalViewPr>
  <p:slideViewPr>
    <p:cSldViewPr snapToGrid="0" snapToObjects="1">
      <p:cViewPr varScale="1">
        <p:scale>
          <a:sx n="84" d="100"/>
          <a:sy n="84" d="100"/>
        </p:scale>
        <p:origin x="1470" y="90"/>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272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B4120-89EA-44C5-A132-E5EECA321361}" type="doc">
      <dgm:prSet loTypeId="urn:microsoft.com/office/officeart/2011/layout/HexagonRadial" loCatId="cycle" qsTypeId="urn:microsoft.com/office/officeart/2005/8/quickstyle/simple1" qsCatId="simple" csTypeId="urn:microsoft.com/office/officeart/2005/8/colors/accent1_1" csCatId="accent1" phldr="1"/>
      <dgm:spPr/>
      <dgm:t>
        <a:bodyPr/>
        <a:lstStyle/>
        <a:p>
          <a:endParaRPr lang="en-US"/>
        </a:p>
      </dgm:t>
    </dgm:pt>
    <dgm:pt modelId="{FC5BC972-BA69-44AD-8B43-E9F8D5436D9C}">
      <dgm:prSet phldrT="[Text]" custT="1"/>
      <dgm:spPr>
        <a:solidFill>
          <a:schemeClr val="bg2">
            <a:lumMod val="50000"/>
          </a:schemeClr>
        </a:solidFill>
      </dgm:spPr>
      <dgm:t>
        <a:bodyPr/>
        <a:lstStyle/>
        <a:p>
          <a:r>
            <a:rPr lang="en-US" sz="2800" dirty="0">
              <a:solidFill>
                <a:schemeClr val="bg1"/>
              </a:solidFill>
            </a:rPr>
            <a:t>Routines &amp; </a:t>
          </a:r>
          <a:r>
            <a:rPr lang="en-US" sz="2400" dirty="0">
              <a:solidFill>
                <a:schemeClr val="bg1"/>
              </a:solidFill>
            </a:rPr>
            <a:t>Procedures</a:t>
          </a:r>
          <a:endParaRPr lang="en-US" sz="2800" dirty="0">
            <a:solidFill>
              <a:schemeClr val="bg1"/>
            </a:solidFill>
          </a:endParaRPr>
        </a:p>
      </dgm:t>
    </dgm:pt>
    <dgm:pt modelId="{5F107B24-49A6-4860-AADB-45625DA10C98}" type="parTrans" cxnId="{8FFE21DC-29AA-4B1E-BC93-955B91D72EB8}">
      <dgm:prSet/>
      <dgm:spPr/>
      <dgm:t>
        <a:bodyPr/>
        <a:lstStyle/>
        <a:p>
          <a:endParaRPr lang="en-US"/>
        </a:p>
      </dgm:t>
    </dgm:pt>
    <dgm:pt modelId="{3F524A6C-B727-477D-991F-F381C554A942}" type="sibTrans" cxnId="{8FFE21DC-29AA-4B1E-BC93-955B91D72EB8}">
      <dgm:prSet/>
      <dgm:spPr/>
      <dgm:t>
        <a:bodyPr/>
        <a:lstStyle/>
        <a:p>
          <a:endParaRPr lang="en-US"/>
        </a:p>
      </dgm:t>
    </dgm:pt>
    <dgm:pt modelId="{6D6207A3-C2AA-4E47-8DDD-FF3F57AB8208}">
      <dgm:prSet phldrT="[Text]" custT="1"/>
      <dgm:spPr/>
      <dgm:t>
        <a:bodyPr/>
        <a:lstStyle/>
        <a:p>
          <a:r>
            <a:rPr lang="en-US" sz="1600" dirty="0"/>
            <a:t>Consistently implemented</a:t>
          </a:r>
        </a:p>
      </dgm:t>
    </dgm:pt>
    <dgm:pt modelId="{BA4385C4-79D4-4C46-AE2C-80F7A9A9F5C6}" type="parTrans" cxnId="{AB44C16F-0B11-43FA-8F12-1DAC77DB9831}">
      <dgm:prSet/>
      <dgm:spPr/>
      <dgm:t>
        <a:bodyPr/>
        <a:lstStyle/>
        <a:p>
          <a:endParaRPr lang="en-US"/>
        </a:p>
      </dgm:t>
    </dgm:pt>
    <dgm:pt modelId="{5453488A-DF6D-477D-8DD0-D601AC39B097}" type="sibTrans" cxnId="{AB44C16F-0B11-43FA-8F12-1DAC77DB9831}">
      <dgm:prSet/>
      <dgm:spPr/>
      <dgm:t>
        <a:bodyPr/>
        <a:lstStyle/>
        <a:p>
          <a:endParaRPr lang="en-US"/>
        </a:p>
      </dgm:t>
    </dgm:pt>
    <dgm:pt modelId="{AA6C9C43-12D4-4CBB-8DBD-39F27423171F}">
      <dgm:prSet phldrT="[Text]" custT="1"/>
      <dgm:spPr/>
      <dgm:t>
        <a:bodyPr/>
        <a:lstStyle/>
        <a:p>
          <a:r>
            <a:rPr lang="en-US" sz="1600" dirty="0"/>
            <a:t>Teach needed behaviors</a:t>
          </a:r>
        </a:p>
      </dgm:t>
    </dgm:pt>
    <dgm:pt modelId="{9F319938-6332-4EF5-86AC-50EFA0A5CC94}" type="parTrans" cxnId="{B1AA6782-9150-41D8-806A-CDA05B04D0C7}">
      <dgm:prSet/>
      <dgm:spPr/>
      <dgm:t>
        <a:bodyPr/>
        <a:lstStyle/>
        <a:p>
          <a:endParaRPr lang="en-US"/>
        </a:p>
      </dgm:t>
    </dgm:pt>
    <dgm:pt modelId="{3BB4251A-02C8-443E-A409-65D206A04088}" type="sibTrans" cxnId="{B1AA6782-9150-41D8-806A-CDA05B04D0C7}">
      <dgm:prSet/>
      <dgm:spPr/>
      <dgm:t>
        <a:bodyPr/>
        <a:lstStyle/>
        <a:p>
          <a:endParaRPr lang="en-US"/>
        </a:p>
      </dgm:t>
    </dgm:pt>
    <dgm:pt modelId="{42EC7B52-8688-4893-9204-31082F648C02}">
      <dgm:prSet phldrT="[Text]" custT="1"/>
      <dgm:spPr/>
      <dgm:t>
        <a:bodyPr/>
        <a:lstStyle/>
        <a:p>
          <a:r>
            <a:rPr lang="en-US" sz="1600" dirty="0"/>
            <a:t>Practiced and reinforced</a:t>
          </a:r>
        </a:p>
      </dgm:t>
    </dgm:pt>
    <dgm:pt modelId="{8D36584F-CEAC-4DA7-9627-D179B98CBEF2}" type="parTrans" cxnId="{368AD023-94AB-4F9B-92DD-BD349F383F7D}">
      <dgm:prSet/>
      <dgm:spPr/>
      <dgm:t>
        <a:bodyPr/>
        <a:lstStyle/>
        <a:p>
          <a:endParaRPr lang="en-US"/>
        </a:p>
      </dgm:t>
    </dgm:pt>
    <dgm:pt modelId="{C9A8F874-F71C-4AA9-ADD0-E42B07DD733A}" type="sibTrans" cxnId="{368AD023-94AB-4F9B-92DD-BD349F383F7D}">
      <dgm:prSet/>
      <dgm:spPr/>
      <dgm:t>
        <a:bodyPr/>
        <a:lstStyle/>
        <a:p>
          <a:endParaRPr lang="en-US"/>
        </a:p>
      </dgm:t>
    </dgm:pt>
    <dgm:pt modelId="{624074E9-3C0F-483E-99EF-B6F49F6A0F57}">
      <dgm:prSet phldrT="[Text]" custT="1"/>
      <dgm:spPr/>
      <dgm:t>
        <a:bodyPr/>
        <a:lstStyle/>
        <a:p>
          <a:r>
            <a:rPr lang="en-US" sz="1600" dirty="0"/>
            <a:t>Series of steps taught explicitly</a:t>
          </a:r>
        </a:p>
      </dgm:t>
    </dgm:pt>
    <dgm:pt modelId="{F09A3AAE-D6C4-482B-868A-F475A38BE324}" type="parTrans" cxnId="{71106C73-B796-44FA-8F95-190C16AA60DD}">
      <dgm:prSet/>
      <dgm:spPr/>
      <dgm:t>
        <a:bodyPr/>
        <a:lstStyle/>
        <a:p>
          <a:endParaRPr lang="en-US"/>
        </a:p>
      </dgm:t>
    </dgm:pt>
    <dgm:pt modelId="{39E9AC3E-F734-427F-A3D3-7514AAA60678}" type="sibTrans" cxnId="{71106C73-B796-44FA-8F95-190C16AA60DD}">
      <dgm:prSet/>
      <dgm:spPr/>
      <dgm:t>
        <a:bodyPr/>
        <a:lstStyle/>
        <a:p>
          <a:endParaRPr lang="en-US"/>
        </a:p>
      </dgm:t>
    </dgm:pt>
    <dgm:pt modelId="{0640038E-F81C-8844-B60E-5CBD4F54B498}">
      <dgm:prSet custT="1"/>
      <dgm:spPr/>
      <dgm:t>
        <a:bodyPr/>
        <a:lstStyle/>
        <a:p>
          <a:r>
            <a:rPr lang="en-US" sz="2000" dirty="0"/>
            <a:t>Posted clearly</a:t>
          </a:r>
        </a:p>
      </dgm:t>
    </dgm:pt>
    <dgm:pt modelId="{4CA677F9-02B9-0D4B-B29D-F54715F0E074}" type="parTrans" cxnId="{577E5D89-B620-424F-B82E-1DB945940485}">
      <dgm:prSet/>
      <dgm:spPr/>
      <dgm:t>
        <a:bodyPr/>
        <a:lstStyle/>
        <a:p>
          <a:endParaRPr lang="en-US"/>
        </a:p>
      </dgm:t>
    </dgm:pt>
    <dgm:pt modelId="{80F23492-8504-F54F-8324-53FCF1E9AB0F}" type="sibTrans" cxnId="{577E5D89-B620-424F-B82E-1DB945940485}">
      <dgm:prSet/>
      <dgm:spPr/>
      <dgm:t>
        <a:bodyPr/>
        <a:lstStyle/>
        <a:p>
          <a:endParaRPr lang="en-US"/>
        </a:p>
      </dgm:t>
    </dgm:pt>
    <dgm:pt modelId="{BCD8DC1C-3143-854C-ABE3-9A2C777F1468}">
      <dgm:prSet/>
      <dgm:spPr/>
      <dgm:t>
        <a:bodyPr/>
        <a:lstStyle/>
        <a:p>
          <a:r>
            <a:rPr lang="en-US" dirty="0"/>
            <a:t>“Do” statements</a:t>
          </a:r>
        </a:p>
      </dgm:t>
    </dgm:pt>
    <dgm:pt modelId="{02E0DCFE-24E2-914F-8877-C7C0CB307355}" type="parTrans" cxnId="{FFFB735F-6C35-F84F-990A-D890A592D6D4}">
      <dgm:prSet/>
      <dgm:spPr/>
      <dgm:t>
        <a:bodyPr/>
        <a:lstStyle/>
        <a:p>
          <a:endParaRPr lang="en-US"/>
        </a:p>
      </dgm:t>
    </dgm:pt>
    <dgm:pt modelId="{6815116B-9F8F-CD4E-BC0A-3A8B5D39BD1A}" type="sibTrans" cxnId="{FFFB735F-6C35-F84F-990A-D890A592D6D4}">
      <dgm:prSet/>
      <dgm:spPr/>
      <dgm:t>
        <a:bodyPr/>
        <a:lstStyle/>
        <a:p>
          <a:endParaRPr lang="en-US"/>
        </a:p>
      </dgm:t>
    </dgm:pt>
    <dgm:pt modelId="{522B08BF-FEA7-994B-B5BC-D8DB922AC3D2}">
      <dgm:prSet/>
      <dgm:spPr/>
      <dgm:t>
        <a:bodyPr/>
        <a:lstStyle/>
        <a:p>
          <a:endParaRPr lang="en-US" dirty="0"/>
        </a:p>
      </dgm:t>
    </dgm:pt>
    <dgm:pt modelId="{81CBDE6D-AACE-D443-A6EA-5EA2AEC892F5}" type="parTrans" cxnId="{284C2E03-1E48-844E-874A-F656472216E8}">
      <dgm:prSet/>
      <dgm:spPr/>
    </dgm:pt>
    <dgm:pt modelId="{403D2E4A-6C75-4D46-A907-216F8B36ADC5}" type="sibTrans" cxnId="{284C2E03-1E48-844E-874A-F656472216E8}">
      <dgm:prSet/>
      <dgm:spPr/>
    </dgm:pt>
    <dgm:pt modelId="{3A201260-5E55-4A78-B5AF-0313FB72BD29}" type="pres">
      <dgm:prSet presAssocID="{8F1B4120-89EA-44C5-A132-E5EECA321361}" presName="Name0" presStyleCnt="0">
        <dgm:presLayoutVars>
          <dgm:chMax val="1"/>
          <dgm:chPref val="1"/>
          <dgm:dir/>
          <dgm:animOne val="branch"/>
          <dgm:animLvl val="lvl"/>
        </dgm:presLayoutVars>
      </dgm:prSet>
      <dgm:spPr/>
    </dgm:pt>
    <dgm:pt modelId="{F0317F3A-8E2D-459E-BB41-4904646BF3E4}" type="pres">
      <dgm:prSet presAssocID="{FC5BC972-BA69-44AD-8B43-E9F8D5436D9C}" presName="Parent" presStyleLbl="node0" presStyleIdx="0" presStyleCnt="1" custScaleX="116752">
        <dgm:presLayoutVars>
          <dgm:chMax val="6"/>
          <dgm:chPref val="6"/>
        </dgm:presLayoutVars>
      </dgm:prSet>
      <dgm:spPr/>
    </dgm:pt>
    <dgm:pt modelId="{95A157D2-DD4E-4C60-AB1C-B185EBBFBE92}" type="pres">
      <dgm:prSet presAssocID="{6D6207A3-C2AA-4E47-8DDD-FF3F57AB8208}" presName="Accent1" presStyleCnt="0"/>
      <dgm:spPr/>
    </dgm:pt>
    <dgm:pt modelId="{0E8FD873-5205-4BCC-8CD5-85736E76CC38}" type="pres">
      <dgm:prSet presAssocID="{6D6207A3-C2AA-4E47-8DDD-FF3F57AB8208}" presName="Accent" presStyleLbl="bgShp" presStyleIdx="0" presStyleCnt="6"/>
      <dgm:spPr/>
    </dgm:pt>
    <dgm:pt modelId="{14F6795D-59A6-4137-8564-88E1F96A16F9}" type="pres">
      <dgm:prSet presAssocID="{6D6207A3-C2AA-4E47-8DDD-FF3F57AB8208}" presName="Child1" presStyleLbl="node1" presStyleIdx="0" presStyleCnt="6" custScaleX="115546" custLinFactNeighborX="2808">
        <dgm:presLayoutVars>
          <dgm:chMax val="0"/>
          <dgm:chPref val="0"/>
          <dgm:bulletEnabled val="1"/>
        </dgm:presLayoutVars>
      </dgm:prSet>
      <dgm:spPr/>
    </dgm:pt>
    <dgm:pt modelId="{50317B92-7F0D-41E3-87D3-C230D6E6BBD2}" type="pres">
      <dgm:prSet presAssocID="{AA6C9C43-12D4-4CBB-8DBD-39F27423171F}" presName="Accent2" presStyleCnt="0"/>
      <dgm:spPr/>
    </dgm:pt>
    <dgm:pt modelId="{7B993AF2-2B3D-4A42-A7FD-6BEF3C2DA2AD}" type="pres">
      <dgm:prSet presAssocID="{AA6C9C43-12D4-4CBB-8DBD-39F27423171F}" presName="Accent" presStyleLbl="bgShp" presStyleIdx="1" presStyleCnt="6"/>
      <dgm:spPr/>
    </dgm:pt>
    <dgm:pt modelId="{3EA75F9E-356E-42F0-8AE2-150B948D65BD}" type="pres">
      <dgm:prSet presAssocID="{AA6C9C43-12D4-4CBB-8DBD-39F27423171F}" presName="Child2" presStyleLbl="node1" presStyleIdx="1" presStyleCnt="6">
        <dgm:presLayoutVars>
          <dgm:chMax val="0"/>
          <dgm:chPref val="0"/>
          <dgm:bulletEnabled val="1"/>
        </dgm:presLayoutVars>
      </dgm:prSet>
      <dgm:spPr/>
    </dgm:pt>
    <dgm:pt modelId="{0859F8E6-8316-2248-891B-2EF7387E99F2}" type="pres">
      <dgm:prSet presAssocID="{42EC7B52-8688-4893-9204-31082F648C02}" presName="Accent3" presStyleCnt="0"/>
      <dgm:spPr/>
    </dgm:pt>
    <dgm:pt modelId="{E3B9875A-6107-46B1-A32A-ED0A5BA43839}" type="pres">
      <dgm:prSet presAssocID="{42EC7B52-8688-4893-9204-31082F648C02}" presName="Accent" presStyleLbl="bgShp" presStyleIdx="2" presStyleCnt="6"/>
      <dgm:spPr/>
    </dgm:pt>
    <dgm:pt modelId="{17F8E163-6A2B-E74C-B6A3-B884CF842ACE}" type="pres">
      <dgm:prSet presAssocID="{42EC7B52-8688-4893-9204-31082F648C02}" presName="Child3" presStyleLbl="node1" presStyleIdx="2" presStyleCnt="6">
        <dgm:presLayoutVars>
          <dgm:chMax val="0"/>
          <dgm:chPref val="0"/>
          <dgm:bulletEnabled val="1"/>
        </dgm:presLayoutVars>
      </dgm:prSet>
      <dgm:spPr/>
    </dgm:pt>
    <dgm:pt modelId="{DABF992C-0E91-BE4B-BE0C-61C313519119}" type="pres">
      <dgm:prSet presAssocID="{624074E9-3C0F-483E-99EF-B6F49F6A0F57}" presName="Accent4" presStyleCnt="0"/>
      <dgm:spPr/>
    </dgm:pt>
    <dgm:pt modelId="{720C00C4-2602-4308-BD58-EC9A5125B745}" type="pres">
      <dgm:prSet presAssocID="{624074E9-3C0F-483E-99EF-B6F49F6A0F57}" presName="Accent" presStyleLbl="bgShp" presStyleIdx="3" presStyleCnt="6"/>
      <dgm:spPr/>
    </dgm:pt>
    <dgm:pt modelId="{90749E70-136A-E441-8EA2-454FF2BDC1CA}" type="pres">
      <dgm:prSet presAssocID="{624074E9-3C0F-483E-99EF-B6F49F6A0F57}" presName="Child4" presStyleLbl="node1" presStyleIdx="3" presStyleCnt="6">
        <dgm:presLayoutVars>
          <dgm:chMax val="0"/>
          <dgm:chPref val="0"/>
          <dgm:bulletEnabled val="1"/>
        </dgm:presLayoutVars>
      </dgm:prSet>
      <dgm:spPr/>
    </dgm:pt>
    <dgm:pt modelId="{4FB8CD7E-C7C5-E249-85AC-ADB25A3FFF9C}" type="pres">
      <dgm:prSet presAssocID="{0640038E-F81C-8844-B60E-5CBD4F54B498}" presName="Accent5" presStyleCnt="0"/>
      <dgm:spPr/>
    </dgm:pt>
    <dgm:pt modelId="{21DFB9AD-E45D-5649-B731-876D176722CE}" type="pres">
      <dgm:prSet presAssocID="{0640038E-F81C-8844-B60E-5CBD4F54B498}" presName="Accent" presStyleLbl="bgShp" presStyleIdx="4" presStyleCnt="6"/>
      <dgm:spPr/>
    </dgm:pt>
    <dgm:pt modelId="{9BC2B61A-185D-9F4F-AB02-F5A58E3CF1CB}" type="pres">
      <dgm:prSet presAssocID="{0640038E-F81C-8844-B60E-5CBD4F54B498}" presName="Child5" presStyleLbl="node1" presStyleIdx="4" presStyleCnt="6">
        <dgm:presLayoutVars>
          <dgm:chMax val="0"/>
          <dgm:chPref val="0"/>
          <dgm:bulletEnabled val="1"/>
        </dgm:presLayoutVars>
      </dgm:prSet>
      <dgm:spPr/>
    </dgm:pt>
    <dgm:pt modelId="{642CC9A0-AA6C-2F48-82A3-CE08CB03C105}" type="pres">
      <dgm:prSet presAssocID="{BCD8DC1C-3143-854C-ABE3-9A2C777F1468}" presName="Accent6" presStyleCnt="0"/>
      <dgm:spPr/>
    </dgm:pt>
    <dgm:pt modelId="{9A0F86D5-ECB3-A446-849C-DF6B56F4E3CF}" type="pres">
      <dgm:prSet presAssocID="{BCD8DC1C-3143-854C-ABE3-9A2C777F1468}" presName="Accent" presStyleLbl="bgShp" presStyleIdx="5" presStyleCnt="6"/>
      <dgm:spPr/>
    </dgm:pt>
    <dgm:pt modelId="{1088894E-463D-2144-9BB5-AE1EBA9116C6}" type="pres">
      <dgm:prSet presAssocID="{BCD8DC1C-3143-854C-ABE3-9A2C777F1468}" presName="Child6" presStyleLbl="node1" presStyleIdx="5" presStyleCnt="6">
        <dgm:presLayoutVars>
          <dgm:chMax val="0"/>
          <dgm:chPref val="0"/>
          <dgm:bulletEnabled val="1"/>
        </dgm:presLayoutVars>
      </dgm:prSet>
      <dgm:spPr/>
    </dgm:pt>
  </dgm:ptLst>
  <dgm:cxnLst>
    <dgm:cxn modelId="{284C2E03-1E48-844E-874A-F656472216E8}" srcId="{FC5BC972-BA69-44AD-8B43-E9F8D5436D9C}" destId="{522B08BF-FEA7-994B-B5BC-D8DB922AC3D2}" srcOrd="6" destOrd="0" parTransId="{81CBDE6D-AACE-D443-A6EA-5EA2AEC892F5}" sibTransId="{403D2E4A-6C75-4D46-A907-216F8B36ADC5}"/>
    <dgm:cxn modelId="{368AD023-94AB-4F9B-92DD-BD349F383F7D}" srcId="{FC5BC972-BA69-44AD-8B43-E9F8D5436D9C}" destId="{42EC7B52-8688-4893-9204-31082F648C02}" srcOrd="2" destOrd="0" parTransId="{8D36584F-CEAC-4DA7-9627-D179B98CBEF2}" sibTransId="{C9A8F874-F71C-4AA9-ADD0-E42B07DD733A}"/>
    <dgm:cxn modelId="{70CE023C-0759-FD4E-808E-998AFD8EEF6D}" type="presOf" srcId="{6D6207A3-C2AA-4E47-8DDD-FF3F57AB8208}" destId="{14F6795D-59A6-4137-8564-88E1F96A16F9}" srcOrd="0" destOrd="0" presId="urn:microsoft.com/office/officeart/2011/layout/HexagonRadial"/>
    <dgm:cxn modelId="{FFFB735F-6C35-F84F-990A-D890A592D6D4}" srcId="{FC5BC972-BA69-44AD-8B43-E9F8D5436D9C}" destId="{BCD8DC1C-3143-854C-ABE3-9A2C777F1468}" srcOrd="5" destOrd="0" parTransId="{02E0DCFE-24E2-914F-8877-C7C0CB307355}" sibTransId="{6815116B-9F8F-CD4E-BC0A-3A8B5D39BD1A}"/>
    <dgm:cxn modelId="{AB44C16F-0B11-43FA-8F12-1DAC77DB9831}" srcId="{FC5BC972-BA69-44AD-8B43-E9F8D5436D9C}" destId="{6D6207A3-C2AA-4E47-8DDD-FF3F57AB8208}" srcOrd="0" destOrd="0" parTransId="{BA4385C4-79D4-4C46-AE2C-80F7A9A9F5C6}" sibTransId="{5453488A-DF6D-477D-8DD0-D601AC39B097}"/>
    <dgm:cxn modelId="{71106C73-B796-44FA-8F95-190C16AA60DD}" srcId="{FC5BC972-BA69-44AD-8B43-E9F8D5436D9C}" destId="{624074E9-3C0F-483E-99EF-B6F49F6A0F57}" srcOrd="3" destOrd="0" parTransId="{F09A3AAE-D6C4-482B-868A-F475A38BE324}" sibTransId="{39E9AC3E-F734-427F-A3D3-7514AAA60678}"/>
    <dgm:cxn modelId="{8928DB55-1CD7-C94D-B4A6-FD180B2DF3DB}" type="presOf" srcId="{BCD8DC1C-3143-854C-ABE3-9A2C777F1468}" destId="{1088894E-463D-2144-9BB5-AE1EBA9116C6}" srcOrd="0" destOrd="0" presId="urn:microsoft.com/office/officeart/2011/layout/HexagonRadial"/>
    <dgm:cxn modelId="{D90E8359-1E86-E740-986B-A70DB8A2E404}" type="presOf" srcId="{42EC7B52-8688-4893-9204-31082F648C02}" destId="{17F8E163-6A2B-E74C-B6A3-B884CF842ACE}" srcOrd="0" destOrd="0" presId="urn:microsoft.com/office/officeart/2011/layout/HexagonRadial"/>
    <dgm:cxn modelId="{BEFDC259-B932-8640-B34C-B4C87CC66E17}" type="presOf" srcId="{624074E9-3C0F-483E-99EF-B6F49F6A0F57}" destId="{90749E70-136A-E441-8EA2-454FF2BDC1CA}" srcOrd="0" destOrd="0" presId="urn:microsoft.com/office/officeart/2011/layout/HexagonRadial"/>
    <dgm:cxn modelId="{B1AA6782-9150-41D8-806A-CDA05B04D0C7}" srcId="{FC5BC972-BA69-44AD-8B43-E9F8D5436D9C}" destId="{AA6C9C43-12D4-4CBB-8DBD-39F27423171F}" srcOrd="1" destOrd="0" parTransId="{9F319938-6332-4EF5-86AC-50EFA0A5CC94}" sibTransId="{3BB4251A-02C8-443E-A409-65D206A04088}"/>
    <dgm:cxn modelId="{577E5D89-B620-424F-B82E-1DB945940485}" srcId="{FC5BC972-BA69-44AD-8B43-E9F8D5436D9C}" destId="{0640038E-F81C-8844-B60E-5CBD4F54B498}" srcOrd="4" destOrd="0" parTransId="{4CA677F9-02B9-0D4B-B29D-F54715F0E074}" sibTransId="{80F23492-8504-F54F-8324-53FCF1E9AB0F}"/>
    <dgm:cxn modelId="{8F8248A1-0E2A-A142-9F33-71F48CD90010}" type="presOf" srcId="{8F1B4120-89EA-44C5-A132-E5EECA321361}" destId="{3A201260-5E55-4A78-B5AF-0313FB72BD29}" srcOrd="0" destOrd="0" presId="urn:microsoft.com/office/officeart/2011/layout/HexagonRadial"/>
    <dgm:cxn modelId="{5A58A7B8-0FB2-1048-A29B-A4EBB9249FAD}" type="presOf" srcId="{FC5BC972-BA69-44AD-8B43-E9F8D5436D9C}" destId="{F0317F3A-8E2D-459E-BB41-4904646BF3E4}" srcOrd="0" destOrd="0" presId="urn:microsoft.com/office/officeart/2011/layout/HexagonRadial"/>
    <dgm:cxn modelId="{8FFE21DC-29AA-4B1E-BC93-955B91D72EB8}" srcId="{8F1B4120-89EA-44C5-A132-E5EECA321361}" destId="{FC5BC972-BA69-44AD-8B43-E9F8D5436D9C}" srcOrd="0" destOrd="0" parTransId="{5F107B24-49A6-4860-AADB-45625DA10C98}" sibTransId="{3F524A6C-B727-477D-991F-F381C554A942}"/>
    <dgm:cxn modelId="{092371F6-AD48-3947-A71E-C251F410FB9E}" type="presOf" srcId="{AA6C9C43-12D4-4CBB-8DBD-39F27423171F}" destId="{3EA75F9E-356E-42F0-8AE2-150B948D65BD}" srcOrd="0" destOrd="0" presId="urn:microsoft.com/office/officeart/2011/layout/HexagonRadial"/>
    <dgm:cxn modelId="{9A9525FB-63CA-5641-8201-C4C8581ED79F}" type="presOf" srcId="{0640038E-F81C-8844-B60E-5CBD4F54B498}" destId="{9BC2B61A-185D-9F4F-AB02-F5A58E3CF1CB}" srcOrd="0" destOrd="0" presId="urn:microsoft.com/office/officeart/2011/layout/HexagonRadial"/>
    <dgm:cxn modelId="{359762BF-7E3A-BE40-AD73-181FD4A13421}" type="presParOf" srcId="{3A201260-5E55-4A78-B5AF-0313FB72BD29}" destId="{F0317F3A-8E2D-459E-BB41-4904646BF3E4}" srcOrd="0" destOrd="0" presId="urn:microsoft.com/office/officeart/2011/layout/HexagonRadial"/>
    <dgm:cxn modelId="{270F66BB-698B-F34B-A988-9FB4978260C1}" type="presParOf" srcId="{3A201260-5E55-4A78-B5AF-0313FB72BD29}" destId="{95A157D2-DD4E-4C60-AB1C-B185EBBFBE92}" srcOrd="1" destOrd="0" presId="urn:microsoft.com/office/officeart/2011/layout/HexagonRadial"/>
    <dgm:cxn modelId="{786D404D-2968-8E4D-B551-74216BB711D9}" type="presParOf" srcId="{95A157D2-DD4E-4C60-AB1C-B185EBBFBE92}" destId="{0E8FD873-5205-4BCC-8CD5-85736E76CC38}" srcOrd="0" destOrd="0" presId="urn:microsoft.com/office/officeart/2011/layout/HexagonRadial"/>
    <dgm:cxn modelId="{4AAA928B-753A-FC4A-AE55-DBBD5FE8F4B5}" type="presParOf" srcId="{3A201260-5E55-4A78-B5AF-0313FB72BD29}" destId="{14F6795D-59A6-4137-8564-88E1F96A16F9}" srcOrd="2" destOrd="0" presId="urn:microsoft.com/office/officeart/2011/layout/HexagonRadial"/>
    <dgm:cxn modelId="{A91EC290-C953-214B-9E27-874801A4850B}" type="presParOf" srcId="{3A201260-5E55-4A78-B5AF-0313FB72BD29}" destId="{50317B92-7F0D-41E3-87D3-C230D6E6BBD2}" srcOrd="3" destOrd="0" presId="urn:microsoft.com/office/officeart/2011/layout/HexagonRadial"/>
    <dgm:cxn modelId="{43683F7B-1E9D-2744-B053-1138A6B71CE1}" type="presParOf" srcId="{50317B92-7F0D-41E3-87D3-C230D6E6BBD2}" destId="{7B993AF2-2B3D-4A42-A7FD-6BEF3C2DA2AD}" srcOrd="0" destOrd="0" presId="urn:microsoft.com/office/officeart/2011/layout/HexagonRadial"/>
    <dgm:cxn modelId="{C4AB9945-823C-0D44-BB3F-826A4239D79A}" type="presParOf" srcId="{3A201260-5E55-4A78-B5AF-0313FB72BD29}" destId="{3EA75F9E-356E-42F0-8AE2-150B948D65BD}" srcOrd="4" destOrd="0" presId="urn:microsoft.com/office/officeart/2011/layout/HexagonRadial"/>
    <dgm:cxn modelId="{063B7A18-F2E8-B748-8544-866C2C9B8D48}" type="presParOf" srcId="{3A201260-5E55-4A78-B5AF-0313FB72BD29}" destId="{0859F8E6-8316-2248-891B-2EF7387E99F2}" srcOrd="5" destOrd="0" presId="urn:microsoft.com/office/officeart/2011/layout/HexagonRadial"/>
    <dgm:cxn modelId="{97A19C3A-F722-2E42-B1AC-0E6CBF3A7AE6}" type="presParOf" srcId="{0859F8E6-8316-2248-891B-2EF7387E99F2}" destId="{E3B9875A-6107-46B1-A32A-ED0A5BA43839}" srcOrd="0" destOrd="0" presId="urn:microsoft.com/office/officeart/2011/layout/HexagonRadial"/>
    <dgm:cxn modelId="{4F10C1D6-8203-7247-8EEB-D382AF98ECF3}" type="presParOf" srcId="{3A201260-5E55-4A78-B5AF-0313FB72BD29}" destId="{17F8E163-6A2B-E74C-B6A3-B884CF842ACE}" srcOrd="6" destOrd="0" presId="urn:microsoft.com/office/officeart/2011/layout/HexagonRadial"/>
    <dgm:cxn modelId="{95432AB7-1C06-E642-B74C-96E31DAB3761}" type="presParOf" srcId="{3A201260-5E55-4A78-B5AF-0313FB72BD29}" destId="{DABF992C-0E91-BE4B-BE0C-61C313519119}" srcOrd="7" destOrd="0" presId="urn:microsoft.com/office/officeart/2011/layout/HexagonRadial"/>
    <dgm:cxn modelId="{E91F740C-5291-704F-A4A1-2C422B675400}" type="presParOf" srcId="{DABF992C-0E91-BE4B-BE0C-61C313519119}" destId="{720C00C4-2602-4308-BD58-EC9A5125B745}" srcOrd="0" destOrd="0" presId="urn:microsoft.com/office/officeart/2011/layout/HexagonRadial"/>
    <dgm:cxn modelId="{014C7283-989F-8E4B-AD93-166F389EB1DB}" type="presParOf" srcId="{3A201260-5E55-4A78-B5AF-0313FB72BD29}" destId="{90749E70-136A-E441-8EA2-454FF2BDC1CA}" srcOrd="8" destOrd="0" presId="urn:microsoft.com/office/officeart/2011/layout/HexagonRadial"/>
    <dgm:cxn modelId="{4B7B9F3F-7F35-1549-B7DF-27ADAF40E131}" type="presParOf" srcId="{3A201260-5E55-4A78-B5AF-0313FB72BD29}" destId="{4FB8CD7E-C7C5-E249-85AC-ADB25A3FFF9C}" srcOrd="9" destOrd="0" presId="urn:microsoft.com/office/officeart/2011/layout/HexagonRadial"/>
    <dgm:cxn modelId="{019506B4-CF44-1149-85DB-2A6495313557}" type="presParOf" srcId="{4FB8CD7E-C7C5-E249-85AC-ADB25A3FFF9C}" destId="{21DFB9AD-E45D-5649-B731-876D176722CE}" srcOrd="0" destOrd="0" presId="urn:microsoft.com/office/officeart/2011/layout/HexagonRadial"/>
    <dgm:cxn modelId="{CFAD8C8D-D8D5-3D40-BF39-2F7F40F64926}" type="presParOf" srcId="{3A201260-5E55-4A78-B5AF-0313FB72BD29}" destId="{9BC2B61A-185D-9F4F-AB02-F5A58E3CF1CB}" srcOrd="10" destOrd="0" presId="urn:microsoft.com/office/officeart/2011/layout/HexagonRadial"/>
    <dgm:cxn modelId="{0AE0513E-F311-DD49-867D-07D50D89F9F3}" type="presParOf" srcId="{3A201260-5E55-4A78-B5AF-0313FB72BD29}" destId="{642CC9A0-AA6C-2F48-82A3-CE08CB03C105}" srcOrd="11" destOrd="0" presId="urn:microsoft.com/office/officeart/2011/layout/HexagonRadial"/>
    <dgm:cxn modelId="{8838BB34-524C-BF4B-88C3-1738E14B0704}" type="presParOf" srcId="{642CC9A0-AA6C-2F48-82A3-CE08CB03C105}" destId="{9A0F86D5-ECB3-A446-849C-DF6B56F4E3CF}" srcOrd="0" destOrd="0" presId="urn:microsoft.com/office/officeart/2011/layout/HexagonRadial"/>
    <dgm:cxn modelId="{6EB356F7-487A-3C4E-882C-B9AC9F32BB20}" type="presParOf" srcId="{3A201260-5E55-4A78-B5AF-0313FB72BD29}" destId="{1088894E-463D-2144-9BB5-AE1EBA9116C6}"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82B58A-E316-5043-94C1-7A96F46FB76D}"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E13AFB1C-B61C-F74B-ADE2-8A86BDE69CC0}">
      <dgm:prSet phldrT="[Text]"/>
      <dgm:spPr/>
      <dgm:t>
        <a:bodyPr/>
        <a:lstStyle/>
        <a:p>
          <a:r>
            <a:rPr lang="en-US" dirty="0"/>
            <a:t>Turning in Work</a:t>
          </a:r>
        </a:p>
      </dgm:t>
    </dgm:pt>
    <dgm:pt modelId="{CFA5F8FA-052F-2640-83D3-EAB41C1ABD2F}" type="parTrans" cxnId="{A581F6C0-C4CF-6D4F-9B1A-5007D8346E4C}">
      <dgm:prSet/>
      <dgm:spPr/>
      <dgm:t>
        <a:bodyPr/>
        <a:lstStyle/>
        <a:p>
          <a:endParaRPr lang="en-US"/>
        </a:p>
      </dgm:t>
    </dgm:pt>
    <dgm:pt modelId="{3014E3B0-00D7-2544-8A6C-81689DBC76E2}" type="sibTrans" cxnId="{A581F6C0-C4CF-6D4F-9B1A-5007D8346E4C}">
      <dgm:prSet/>
      <dgm:spPr/>
      <dgm:t>
        <a:bodyPr/>
        <a:lstStyle/>
        <a:p>
          <a:endParaRPr lang="en-US"/>
        </a:p>
      </dgm:t>
    </dgm:pt>
    <dgm:pt modelId="{1C8F3AEA-D6FF-5C43-8E75-79DA21D7579A}">
      <dgm:prSet phldrT="[Text]"/>
      <dgm:spPr/>
      <dgm:t>
        <a:bodyPr/>
        <a:lstStyle/>
        <a:p>
          <a:r>
            <a:rPr lang="en-US" dirty="0"/>
            <a:t>Point of Order/Attention Signal</a:t>
          </a:r>
        </a:p>
      </dgm:t>
    </dgm:pt>
    <dgm:pt modelId="{7812703F-7A66-AE43-884B-7E3839F26C71}" type="parTrans" cxnId="{438CC875-AACA-BB49-B726-AD9928CAF8C8}">
      <dgm:prSet/>
      <dgm:spPr/>
      <dgm:t>
        <a:bodyPr/>
        <a:lstStyle/>
        <a:p>
          <a:endParaRPr lang="en-US"/>
        </a:p>
      </dgm:t>
    </dgm:pt>
    <dgm:pt modelId="{2002BBB4-92E9-434D-8DD8-33E84B14B84C}" type="sibTrans" cxnId="{438CC875-AACA-BB49-B726-AD9928CAF8C8}">
      <dgm:prSet/>
      <dgm:spPr/>
      <dgm:t>
        <a:bodyPr/>
        <a:lstStyle/>
        <a:p>
          <a:endParaRPr lang="en-US"/>
        </a:p>
      </dgm:t>
    </dgm:pt>
    <dgm:pt modelId="{B5737F40-561B-0E45-ACB4-7CE94C68823B}">
      <dgm:prSet phldrT="[Text]"/>
      <dgm:spPr/>
      <dgm:t>
        <a:bodyPr/>
        <a:lstStyle/>
        <a:p>
          <a:r>
            <a:rPr lang="en-US" dirty="0"/>
            <a:t>Arrival/Dismissal</a:t>
          </a:r>
        </a:p>
      </dgm:t>
    </dgm:pt>
    <dgm:pt modelId="{AFA73F7C-32C5-D747-A528-D5E84D86971C}" type="parTrans" cxnId="{7B333940-4339-1449-8574-E64A71DC8849}">
      <dgm:prSet/>
      <dgm:spPr/>
      <dgm:t>
        <a:bodyPr/>
        <a:lstStyle/>
        <a:p>
          <a:endParaRPr lang="en-US"/>
        </a:p>
      </dgm:t>
    </dgm:pt>
    <dgm:pt modelId="{9BC7959E-F558-B642-BA72-075297CCA706}" type="sibTrans" cxnId="{7B333940-4339-1449-8574-E64A71DC8849}">
      <dgm:prSet/>
      <dgm:spPr/>
      <dgm:t>
        <a:bodyPr/>
        <a:lstStyle/>
        <a:p>
          <a:endParaRPr lang="en-US"/>
        </a:p>
      </dgm:t>
    </dgm:pt>
    <dgm:pt modelId="{547F595E-F784-CB4C-87A1-4026D8F89AD2}">
      <dgm:prSet phldrT="[Text]"/>
      <dgm:spPr/>
      <dgm:t>
        <a:bodyPr/>
        <a:lstStyle/>
        <a:p>
          <a:r>
            <a:rPr lang="en-US" dirty="0"/>
            <a:t>Voice Levels</a:t>
          </a:r>
        </a:p>
      </dgm:t>
    </dgm:pt>
    <dgm:pt modelId="{77621FD8-D3DF-0A4B-8B27-BABCB7CA7303}" type="parTrans" cxnId="{D629C1E3-B7C7-614E-AE54-8C046F2B4445}">
      <dgm:prSet/>
      <dgm:spPr/>
      <dgm:t>
        <a:bodyPr/>
        <a:lstStyle/>
        <a:p>
          <a:endParaRPr lang="en-US"/>
        </a:p>
      </dgm:t>
    </dgm:pt>
    <dgm:pt modelId="{05836290-BE04-5E42-973F-E928B42D1C29}" type="sibTrans" cxnId="{D629C1E3-B7C7-614E-AE54-8C046F2B4445}">
      <dgm:prSet/>
      <dgm:spPr/>
      <dgm:t>
        <a:bodyPr/>
        <a:lstStyle/>
        <a:p>
          <a:endParaRPr lang="en-US"/>
        </a:p>
      </dgm:t>
    </dgm:pt>
    <dgm:pt modelId="{16E9BFEF-34EB-EF4F-A655-D633923242ED}">
      <dgm:prSet phldrT="[Text]"/>
      <dgm:spPr/>
      <dgm:t>
        <a:bodyPr/>
        <a:lstStyle/>
        <a:p>
          <a:r>
            <a:rPr lang="en-US" dirty="0"/>
            <a:t>Distributing Materials</a:t>
          </a:r>
        </a:p>
      </dgm:t>
    </dgm:pt>
    <dgm:pt modelId="{149FDBD4-39E8-104B-BE62-6A6E3C180878}" type="parTrans" cxnId="{E4047812-0284-D84C-BB4C-4796BFFDFB96}">
      <dgm:prSet/>
      <dgm:spPr/>
      <dgm:t>
        <a:bodyPr/>
        <a:lstStyle/>
        <a:p>
          <a:endParaRPr lang="en-US"/>
        </a:p>
      </dgm:t>
    </dgm:pt>
    <dgm:pt modelId="{B0786C79-ECB2-8547-B7A2-81DB87080F14}" type="sibTrans" cxnId="{E4047812-0284-D84C-BB4C-4796BFFDFB96}">
      <dgm:prSet/>
      <dgm:spPr/>
      <dgm:t>
        <a:bodyPr/>
        <a:lstStyle/>
        <a:p>
          <a:endParaRPr lang="en-US"/>
        </a:p>
      </dgm:t>
    </dgm:pt>
    <dgm:pt modelId="{1B74AA2A-06D5-9046-B5E7-A80884319C6A}">
      <dgm:prSet phldrT="[Text]"/>
      <dgm:spPr/>
      <dgm:t>
        <a:bodyPr/>
        <a:lstStyle/>
        <a:p>
          <a:r>
            <a:rPr lang="en-US" dirty="0"/>
            <a:t>Tasks/Work Completed Early</a:t>
          </a:r>
        </a:p>
      </dgm:t>
    </dgm:pt>
    <dgm:pt modelId="{B2053B35-448A-8045-B39B-C27509A07C57}" type="parTrans" cxnId="{050A4099-AEE1-7F49-B975-66E0D67D5A9E}">
      <dgm:prSet/>
      <dgm:spPr/>
      <dgm:t>
        <a:bodyPr/>
        <a:lstStyle/>
        <a:p>
          <a:endParaRPr lang="en-US"/>
        </a:p>
      </dgm:t>
    </dgm:pt>
    <dgm:pt modelId="{3BAEFF0A-0949-8443-B93B-3D3BFFF79190}" type="sibTrans" cxnId="{050A4099-AEE1-7F49-B975-66E0D67D5A9E}">
      <dgm:prSet/>
      <dgm:spPr/>
      <dgm:t>
        <a:bodyPr/>
        <a:lstStyle/>
        <a:p>
          <a:endParaRPr lang="en-US"/>
        </a:p>
      </dgm:t>
    </dgm:pt>
    <dgm:pt modelId="{03C71CDB-6D7F-8C45-BE27-5B01DA9E677D}">
      <dgm:prSet phldrT="[Text]"/>
      <dgm:spPr/>
      <dgm:t>
        <a:bodyPr/>
        <a:lstStyle/>
        <a:p>
          <a:r>
            <a:rPr lang="en-US" dirty="0"/>
            <a:t>Asking for Help</a:t>
          </a:r>
        </a:p>
      </dgm:t>
    </dgm:pt>
    <dgm:pt modelId="{3383B062-D2EA-7648-8F2C-458908885270}" type="parTrans" cxnId="{47D13050-EC3E-EA49-8C35-B401B107E72E}">
      <dgm:prSet/>
      <dgm:spPr/>
      <dgm:t>
        <a:bodyPr/>
        <a:lstStyle/>
        <a:p>
          <a:endParaRPr lang="en-US"/>
        </a:p>
      </dgm:t>
    </dgm:pt>
    <dgm:pt modelId="{DBB1EC07-D7E4-ED4C-8735-F9539965A002}" type="sibTrans" cxnId="{47D13050-EC3E-EA49-8C35-B401B107E72E}">
      <dgm:prSet/>
      <dgm:spPr/>
      <dgm:t>
        <a:bodyPr/>
        <a:lstStyle/>
        <a:p>
          <a:endParaRPr lang="en-US"/>
        </a:p>
      </dgm:t>
    </dgm:pt>
    <dgm:pt modelId="{ED4BBA00-194B-8C4F-9488-F7E127DFABA9}">
      <dgm:prSet phldrT="[Text]"/>
      <dgm:spPr/>
      <dgm:t>
        <a:bodyPr/>
        <a:lstStyle/>
        <a:p>
          <a:r>
            <a:rPr lang="en-US" dirty="0"/>
            <a:t>Catching</a:t>
          </a:r>
          <a:r>
            <a:rPr lang="en-US" baseline="0" dirty="0"/>
            <a:t> Up from an Absence</a:t>
          </a:r>
          <a:endParaRPr lang="en-US" dirty="0"/>
        </a:p>
      </dgm:t>
    </dgm:pt>
    <dgm:pt modelId="{43576465-29BC-F842-9919-F8A1FCB9F32C}" type="parTrans" cxnId="{34D81B7E-D985-D240-9717-41F8ACFE2A4C}">
      <dgm:prSet/>
      <dgm:spPr/>
      <dgm:t>
        <a:bodyPr/>
        <a:lstStyle/>
        <a:p>
          <a:endParaRPr lang="en-US"/>
        </a:p>
      </dgm:t>
    </dgm:pt>
    <dgm:pt modelId="{DA6A468A-2649-9749-9A73-F5EEFBE3E694}" type="sibTrans" cxnId="{34D81B7E-D985-D240-9717-41F8ACFE2A4C}">
      <dgm:prSet/>
      <dgm:spPr/>
      <dgm:t>
        <a:bodyPr/>
        <a:lstStyle/>
        <a:p>
          <a:endParaRPr lang="en-US"/>
        </a:p>
      </dgm:t>
    </dgm:pt>
    <dgm:pt modelId="{8FD43444-4EB8-BC47-B1CF-65AA20FE53B5}">
      <dgm:prSet/>
      <dgm:spPr/>
      <dgm:t>
        <a:bodyPr/>
        <a:lstStyle/>
        <a:p>
          <a:r>
            <a:rPr lang="en-US" dirty="0"/>
            <a:t>Transitions</a:t>
          </a:r>
        </a:p>
      </dgm:t>
    </dgm:pt>
    <dgm:pt modelId="{E0A60EA9-DC6D-2740-91A2-19B3A384B567}" type="parTrans" cxnId="{167BA3B6-70B6-D148-B294-8CCDAE9F4C20}">
      <dgm:prSet/>
      <dgm:spPr/>
      <dgm:t>
        <a:bodyPr/>
        <a:lstStyle/>
        <a:p>
          <a:endParaRPr lang="en-US"/>
        </a:p>
      </dgm:t>
    </dgm:pt>
    <dgm:pt modelId="{1FF1D085-53C8-1443-9337-C3CCDBD61760}" type="sibTrans" cxnId="{167BA3B6-70B6-D148-B294-8CCDAE9F4C20}">
      <dgm:prSet/>
      <dgm:spPr/>
      <dgm:t>
        <a:bodyPr/>
        <a:lstStyle/>
        <a:p>
          <a:endParaRPr lang="en-US"/>
        </a:p>
      </dgm:t>
    </dgm:pt>
    <dgm:pt modelId="{9B850314-333C-7D4B-8299-6B227532B569}">
      <dgm:prSet/>
      <dgm:spPr/>
      <dgm:t>
        <a:bodyPr/>
        <a:lstStyle/>
        <a:p>
          <a:r>
            <a:rPr lang="en-US" dirty="0"/>
            <a:t>Responding to Behavioral Corrections</a:t>
          </a:r>
        </a:p>
      </dgm:t>
    </dgm:pt>
    <dgm:pt modelId="{B7BDD9F2-DFF1-154E-9D34-7971AFF7B56A}" type="parTrans" cxnId="{6CB8F058-682C-5D44-96CF-1FDAFE878F2A}">
      <dgm:prSet/>
      <dgm:spPr/>
      <dgm:t>
        <a:bodyPr/>
        <a:lstStyle/>
        <a:p>
          <a:endParaRPr lang="en-US"/>
        </a:p>
      </dgm:t>
    </dgm:pt>
    <dgm:pt modelId="{57321CB0-F031-D843-A9F1-7385E659A81F}" type="sibTrans" cxnId="{6CB8F058-682C-5D44-96CF-1FDAFE878F2A}">
      <dgm:prSet/>
      <dgm:spPr/>
      <dgm:t>
        <a:bodyPr/>
        <a:lstStyle/>
        <a:p>
          <a:endParaRPr lang="en-US"/>
        </a:p>
      </dgm:t>
    </dgm:pt>
    <dgm:pt modelId="{1E1872A9-D252-CF4F-802B-384C18F54A17}">
      <dgm:prSet/>
      <dgm:spPr/>
      <dgm:t>
        <a:bodyPr/>
        <a:lstStyle/>
        <a:p>
          <a:r>
            <a:rPr lang="en-US" dirty="0"/>
            <a:t>Working in Teams or Groups</a:t>
          </a:r>
        </a:p>
      </dgm:t>
    </dgm:pt>
    <dgm:pt modelId="{ED9D57BA-6CDB-5440-8BB5-BC6569DED480}" type="parTrans" cxnId="{B5040C23-F14A-1F42-9B57-6C390E5899DD}">
      <dgm:prSet/>
      <dgm:spPr/>
      <dgm:t>
        <a:bodyPr/>
        <a:lstStyle/>
        <a:p>
          <a:endParaRPr lang="en-US"/>
        </a:p>
      </dgm:t>
    </dgm:pt>
    <dgm:pt modelId="{09EFE610-3DBC-8247-8D57-15DDEC3FD62F}" type="sibTrans" cxnId="{B5040C23-F14A-1F42-9B57-6C390E5899DD}">
      <dgm:prSet/>
      <dgm:spPr/>
      <dgm:t>
        <a:bodyPr/>
        <a:lstStyle/>
        <a:p>
          <a:endParaRPr lang="en-US"/>
        </a:p>
      </dgm:t>
    </dgm:pt>
    <dgm:pt modelId="{DDF36A47-AFAC-E34F-BDE3-B216932F806F}" type="pres">
      <dgm:prSet presAssocID="{E882B58A-E316-5043-94C1-7A96F46FB76D}" presName="diagram" presStyleCnt="0">
        <dgm:presLayoutVars>
          <dgm:dir/>
          <dgm:resizeHandles val="exact"/>
        </dgm:presLayoutVars>
      </dgm:prSet>
      <dgm:spPr/>
    </dgm:pt>
    <dgm:pt modelId="{A415FF9A-369A-1E45-BD5B-6DB896EB8749}" type="pres">
      <dgm:prSet presAssocID="{E13AFB1C-B61C-F74B-ADE2-8A86BDE69CC0}" presName="node" presStyleLbl="node1" presStyleIdx="0" presStyleCnt="11">
        <dgm:presLayoutVars>
          <dgm:bulletEnabled val="1"/>
        </dgm:presLayoutVars>
      </dgm:prSet>
      <dgm:spPr/>
    </dgm:pt>
    <dgm:pt modelId="{948F7708-3D31-FD47-BF8D-8B148CE39B12}" type="pres">
      <dgm:prSet presAssocID="{3014E3B0-00D7-2544-8A6C-81689DBC76E2}" presName="sibTrans" presStyleCnt="0"/>
      <dgm:spPr/>
    </dgm:pt>
    <dgm:pt modelId="{0EE1EA85-02FE-8D46-9315-82F608949507}" type="pres">
      <dgm:prSet presAssocID="{1C8F3AEA-D6FF-5C43-8E75-79DA21D7579A}" presName="node" presStyleLbl="node1" presStyleIdx="1" presStyleCnt="11">
        <dgm:presLayoutVars>
          <dgm:bulletEnabled val="1"/>
        </dgm:presLayoutVars>
      </dgm:prSet>
      <dgm:spPr/>
    </dgm:pt>
    <dgm:pt modelId="{2CFB306E-C85B-FB46-8F9C-9BC0A2A1E3DE}" type="pres">
      <dgm:prSet presAssocID="{2002BBB4-92E9-434D-8DD8-33E84B14B84C}" presName="sibTrans" presStyleCnt="0"/>
      <dgm:spPr/>
    </dgm:pt>
    <dgm:pt modelId="{70965AB1-F219-0B40-A534-551A1BFF3448}" type="pres">
      <dgm:prSet presAssocID="{B5737F40-561B-0E45-ACB4-7CE94C68823B}" presName="node" presStyleLbl="node1" presStyleIdx="2" presStyleCnt="11">
        <dgm:presLayoutVars>
          <dgm:bulletEnabled val="1"/>
        </dgm:presLayoutVars>
      </dgm:prSet>
      <dgm:spPr/>
    </dgm:pt>
    <dgm:pt modelId="{B9985829-2ECC-CA4A-8C0F-B77A94554A24}" type="pres">
      <dgm:prSet presAssocID="{9BC7959E-F558-B642-BA72-075297CCA706}" presName="sibTrans" presStyleCnt="0"/>
      <dgm:spPr/>
    </dgm:pt>
    <dgm:pt modelId="{0337E421-B1AB-084D-AC6A-77E96D8E8220}" type="pres">
      <dgm:prSet presAssocID="{547F595E-F784-CB4C-87A1-4026D8F89AD2}" presName="node" presStyleLbl="node1" presStyleIdx="3" presStyleCnt="11">
        <dgm:presLayoutVars>
          <dgm:bulletEnabled val="1"/>
        </dgm:presLayoutVars>
      </dgm:prSet>
      <dgm:spPr/>
    </dgm:pt>
    <dgm:pt modelId="{02E524B7-9470-C445-9E83-E65B8E262BD7}" type="pres">
      <dgm:prSet presAssocID="{05836290-BE04-5E42-973F-E928B42D1C29}" presName="sibTrans" presStyleCnt="0"/>
      <dgm:spPr/>
    </dgm:pt>
    <dgm:pt modelId="{9DAFE1A7-2C27-334E-9216-621E5327A6A5}" type="pres">
      <dgm:prSet presAssocID="{9B850314-333C-7D4B-8299-6B227532B569}" presName="node" presStyleLbl="node1" presStyleIdx="4" presStyleCnt="11">
        <dgm:presLayoutVars>
          <dgm:bulletEnabled val="1"/>
        </dgm:presLayoutVars>
      </dgm:prSet>
      <dgm:spPr/>
    </dgm:pt>
    <dgm:pt modelId="{4EE3718A-CE23-C24A-8B0B-BE5039EDE73D}" type="pres">
      <dgm:prSet presAssocID="{57321CB0-F031-D843-A9F1-7385E659A81F}" presName="sibTrans" presStyleCnt="0"/>
      <dgm:spPr/>
    </dgm:pt>
    <dgm:pt modelId="{C90891A0-CA8C-0943-AC4F-69001978DB5B}" type="pres">
      <dgm:prSet presAssocID="{16E9BFEF-34EB-EF4F-A655-D633923242ED}" presName="node" presStyleLbl="node1" presStyleIdx="5" presStyleCnt="11">
        <dgm:presLayoutVars>
          <dgm:bulletEnabled val="1"/>
        </dgm:presLayoutVars>
      </dgm:prSet>
      <dgm:spPr/>
    </dgm:pt>
    <dgm:pt modelId="{D279DF85-2CD9-6C46-A315-87ADB52C14D9}" type="pres">
      <dgm:prSet presAssocID="{B0786C79-ECB2-8547-B7A2-81DB87080F14}" presName="sibTrans" presStyleCnt="0"/>
      <dgm:spPr/>
    </dgm:pt>
    <dgm:pt modelId="{1B25A915-22B8-0F4C-87DA-3FFA84D1234B}" type="pres">
      <dgm:prSet presAssocID="{1B74AA2A-06D5-9046-B5E7-A80884319C6A}" presName="node" presStyleLbl="node1" presStyleIdx="6" presStyleCnt="11">
        <dgm:presLayoutVars>
          <dgm:bulletEnabled val="1"/>
        </dgm:presLayoutVars>
      </dgm:prSet>
      <dgm:spPr/>
    </dgm:pt>
    <dgm:pt modelId="{29677BDF-7AC4-E74A-9B3B-DF4AE26A9A8F}" type="pres">
      <dgm:prSet presAssocID="{3BAEFF0A-0949-8443-B93B-3D3BFFF79190}" presName="sibTrans" presStyleCnt="0"/>
      <dgm:spPr/>
    </dgm:pt>
    <dgm:pt modelId="{4363296A-1CC0-4D4E-A086-0AE590DCF05C}" type="pres">
      <dgm:prSet presAssocID="{03C71CDB-6D7F-8C45-BE27-5B01DA9E677D}" presName="node" presStyleLbl="node1" presStyleIdx="7" presStyleCnt="11">
        <dgm:presLayoutVars>
          <dgm:bulletEnabled val="1"/>
        </dgm:presLayoutVars>
      </dgm:prSet>
      <dgm:spPr/>
    </dgm:pt>
    <dgm:pt modelId="{AFACE235-2361-4C42-9CA3-415132957B85}" type="pres">
      <dgm:prSet presAssocID="{DBB1EC07-D7E4-ED4C-8735-F9539965A002}" presName="sibTrans" presStyleCnt="0"/>
      <dgm:spPr/>
    </dgm:pt>
    <dgm:pt modelId="{C23A9B74-8CA0-8645-9DDD-66E41D32AF5E}" type="pres">
      <dgm:prSet presAssocID="{ED4BBA00-194B-8C4F-9488-F7E127DFABA9}" presName="node" presStyleLbl="node1" presStyleIdx="8" presStyleCnt="11">
        <dgm:presLayoutVars>
          <dgm:bulletEnabled val="1"/>
        </dgm:presLayoutVars>
      </dgm:prSet>
      <dgm:spPr/>
    </dgm:pt>
    <dgm:pt modelId="{C7F76DB8-E387-F149-AD12-95A7622096F0}" type="pres">
      <dgm:prSet presAssocID="{DA6A468A-2649-9749-9A73-F5EEFBE3E694}" presName="sibTrans" presStyleCnt="0"/>
      <dgm:spPr/>
    </dgm:pt>
    <dgm:pt modelId="{F03712CF-9B7E-5B4B-91B3-C233EEF110EC}" type="pres">
      <dgm:prSet presAssocID="{1E1872A9-D252-CF4F-802B-384C18F54A17}" presName="node" presStyleLbl="node1" presStyleIdx="9" presStyleCnt="11">
        <dgm:presLayoutVars>
          <dgm:bulletEnabled val="1"/>
        </dgm:presLayoutVars>
      </dgm:prSet>
      <dgm:spPr/>
    </dgm:pt>
    <dgm:pt modelId="{33DDFD47-A9B0-D245-8113-7B636E5B44EC}" type="pres">
      <dgm:prSet presAssocID="{09EFE610-3DBC-8247-8D57-15DDEC3FD62F}" presName="sibTrans" presStyleCnt="0"/>
      <dgm:spPr/>
    </dgm:pt>
    <dgm:pt modelId="{45B57685-CD2B-854E-92A4-1ABC2F6B7201}" type="pres">
      <dgm:prSet presAssocID="{8FD43444-4EB8-BC47-B1CF-65AA20FE53B5}" presName="node" presStyleLbl="node1" presStyleIdx="10" presStyleCnt="11">
        <dgm:presLayoutVars>
          <dgm:bulletEnabled val="1"/>
        </dgm:presLayoutVars>
      </dgm:prSet>
      <dgm:spPr/>
    </dgm:pt>
  </dgm:ptLst>
  <dgm:cxnLst>
    <dgm:cxn modelId="{BEA7C80A-A1F8-254A-BC97-536E19B0E26F}" type="presOf" srcId="{16E9BFEF-34EB-EF4F-A655-D633923242ED}" destId="{C90891A0-CA8C-0943-AC4F-69001978DB5B}" srcOrd="0" destOrd="0" presId="urn:microsoft.com/office/officeart/2005/8/layout/default"/>
    <dgm:cxn modelId="{E4047812-0284-D84C-BB4C-4796BFFDFB96}" srcId="{E882B58A-E316-5043-94C1-7A96F46FB76D}" destId="{16E9BFEF-34EB-EF4F-A655-D633923242ED}" srcOrd="5" destOrd="0" parTransId="{149FDBD4-39E8-104B-BE62-6A6E3C180878}" sibTransId="{B0786C79-ECB2-8547-B7A2-81DB87080F14}"/>
    <dgm:cxn modelId="{B5040C23-F14A-1F42-9B57-6C390E5899DD}" srcId="{E882B58A-E316-5043-94C1-7A96F46FB76D}" destId="{1E1872A9-D252-CF4F-802B-384C18F54A17}" srcOrd="9" destOrd="0" parTransId="{ED9D57BA-6CDB-5440-8BB5-BC6569DED480}" sibTransId="{09EFE610-3DBC-8247-8D57-15DDEC3FD62F}"/>
    <dgm:cxn modelId="{97D4202C-64CA-E04D-8D7D-8DCD6358323F}" type="presOf" srcId="{9B850314-333C-7D4B-8299-6B227532B569}" destId="{9DAFE1A7-2C27-334E-9216-621E5327A6A5}" srcOrd="0" destOrd="0" presId="urn:microsoft.com/office/officeart/2005/8/layout/default"/>
    <dgm:cxn modelId="{F60F7E2F-0E38-D441-8D70-A57593646AE0}" type="presOf" srcId="{ED4BBA00-194B-8C4F-9488-F7E127DFABA9}" destId="{C23A9B74-8CA0-8645-9DDD-66E41D32AF5E}" srcOrd="0" destOrd="0" presId="urn:microsoft.com/office/officeart/2005/8/layout/default"/>
    <dgm:cxn modelId="{6504863A-F33A-1245-B51F-5831FA874E77}" type="presOf" srcId="{E13AFB1C-B61C-F74B-ADE2-8A86BDE69CC0}" destId="{A415FF9A-369A-1E45-BD5B-6DB896EB8749}" srcOrd="0" destOrd="0" presId="urn:microsoft.com/office/officeart/2005/8/layout/default"/>
    <dgm:cxn modelId="{7B333940-4339-1449-8574-E64A71DC8849}" srcId="{E882B58A-E316-5043-94C1-7A96F46FB76D}" destId="{B5737F40-561B-0E45-ACB4-7CE94C68823B}" srcOrd="2" destOrd="0" parTransId="{AFA73F7C-32C5-D747-A528-D5E84D86971C}" sibTransId="{9BC7959E-F558-B642-BA72-075297CCA706}"/>
    <dgm:cxn modelId="{64832546-9EE1-0442-8814-FA9934EAD121}" type="presOf" srcId="{547F595E-F784-CB4C-87A1-4026D8F89AD2}" destId="{0337E421-B1AB-084D-AC6A-77E96D8E8220}" srcOrd="0" destOrd="0" presId="urn:microsoft.com/office/officeart/2005/8/layout/default"/>
    <dgm:cxn modelId="{EF92246C-CA88-8A40-BCE3-02F4B872F0DC}" type="presOf" srcId="{1C8F3AEA-D6FF-5C43-8E75-79DA21D7579A}" destId="{0EE1EA85-02FE-8D46-9315-82F608949507}" srcOrd="0" destOrd="0" presId="urn:microsoft.com/office/officeart/2005/8/layout/default"/>
    <dgm:cxn modelId="{47D13050-EC3E-EA49-8C35-B401B107E72E}" srcId="{E882B58A-E316-5043-94C1-7A96F46FB76D}" destId="{03C71CDB-6D7F-8C45-BE27-5B01DA9E677D}" srcOrd="7" destOrd="0" parTransId="{3383B062-D2EA-7648-8F2C-458908885270}" sibTransId="{DBB1EC07-D7E4-ED4C-8735-F9539965A002}"/>
    <dgm:cxn modelId="{438CC875-AACA-BB49-B726-AD9928CAF8C8}" srcId="{E882B58A-E316-5043-94C1-7A96F46FB76D}" destId="{1C8F3AEA-D6FF-5C43-8E75-79DA21D7579A}" srcOrd="1" destOrd="0" parTransId="{7812703F-7A66-AE43-884B-7E3839F26C71}" sibTransId="{2002BBB4-92E9-434D-8DD8-33E84B14B84C}"/>
    <dgm:cxn modelId="{6CB8F058-682C-5D44-96CF-1FDAFE878F2A}" srcId="{E882B58A-E316-5043-94C1-7A96F46FB76D}" destId="{9B850314-333C-7D4B-8299-6B227532B569}" srcOrd="4" destOrd="0" parTransId="{B7BDD9F2-DFF1-154E-9D34-7971AFF7B56A}" sibTransId="{57321CB0-F031-D843-A9F1-7385E659A81F}"/>
    <dgm:cxn modelId="{34D81B7E-D985-D240-9717-41F8ACFE2A4C}" srcId="{E882B58A-E316-5043-94C1-7A96F46FB76D}" destId="{ED4BBA00-194B-8C4F-9488-F7E127DFABA9}" srcOrd="8" destOrd="0" parTransId="{43576465-29BC-F842-9919-F8A1FCB9F32C}" sibTransId="{DA6A468A-2649-9749-9A73-F5EEFBE3E694}"/>
    <dgm:cxn modelId="{C667778C-AA7D-D642-A600-0EB9DFAA49F3}" type="presOf" srcId="{1B74AA2A-06D5-9046-B5E7-A80884319C6A}" destId="{1B25A915-22B8-0F4C-87DA-3FFA84D1234B}" srcOrd="0" destOrd="0" presId="urn:microsoft.com/office/officeart/2005/8/layout/default"/>
    <dgm:cxn modelId="{050A4099-AEE1-7F49-B975-66E0D67D5A9E}" srcId="{E882B58A-E316-5043-94C1-7A96F46FB76D}" destId="{1B74AA2A-06D5-9046-B5E7-A80884319C6A}" srcOrd="6" destOrd="0" parTransId="{B2053B35-448A-8045-B39B-C27509A07C57}" sibTransId="{3BAEFF0A-0949-8443-B93B-3D3BFFF79190}"/>
    <dgm:cxn modelId="{167BA3B6-70B6-D148-B294-8CCDAE9F4C20}" srcId="{E882B58A-E316-5043-94C1-7A96F46FB76D}" destId="{8FD43444-4EB8-BC47-B1CF-65AA20FE53B5}" srcOrd="10" destOrd="0" parTransId="{E0A60EA9-DC6D-2740-91A2-19B3A384B567}" sibTransId="{1FF1D085-53C8-1443-9337-C3CCDBD61760}"/>
    <dgm:cxn modelId="{A581F6C0-C4CF-6D4F-9B1A-5007D8346E4C}" srcId="{E882B58A-E316-5043-94C1-7A96F46FB76D}" destId="{E13AFB1C-B61C-F74B-ADE2-8A86BDE69CC0}" srcOrd="0" destOrd="0" parTransId="{CFA5F8FA-052F-2640-83D3-EAB41C1ABD2F}" sibTransId="{3014E3B0-00D7-2544-8A6C-81689DBC76E2}"/>
    <dgm:cxn modelId="{1F14FFCE-29D5-314F-9EA3-F29CF72F3552}" type="presOf" srcId="{E882B58A-E316-5043-94C1-7A96F46FB76D}" destId="{DDF36A47-AFAC-E34F-BDE3-B216932F806F}" srcOrd="0" destOrd="0" presId="urn:microsoft.com/office/officeart/2005/8/layout/default"/>
    <dgm:cxn modelId="{356CC0DF-F7C6-684E-9169-1CA9FC2E8A55}" type="presOf" srcId="{1E1872A9-D252-CF4F-802B-384C18F54A17}" destId="{F03712CF-9B7E-5B4B-91B3-C233EEF110EC}" srcOrd="0" destOrd="0" presId="urn:microsoft.com/office/officeart/2005/8/layout/default"/>
    <dgm:cxn modelId="{9FD032E1-2151-FB4B-8E02-7B1D9E80C10C}" type="presOf" srcId="{B5737F40-561B-0E45-ACB4-7CE94C68823B}" destId="{70965AB1-F219-0B40-A534-551A1BFF3448}" srcOrd="0" destOrd="0" presId="urn:microsoft.com/office/officeart/2005/8/layout/default"/>
    <dgm:cxn modelId="{D629C1E3-B7C7-614E-AE54-8C046F2B4445}" srcId="{E882B58A-E316-5043-94C1-7A96F46FB76D}" destId="{547F595E-F784-CB4C-87A1-4026D8F89AD2}" srcOrd="3" destOrd="0" parTransId="{77621FD8-D3DF-0A4B-8B27-BABCB7CA7303}" sibTransId="{05836290-BE04-5E42-973F-E928B42D1C29}"/>
    <dgm:cxn modelId="{9E6570F6-ABEA-E245-A62E-16EEB5D89759}" type="presOf" srcId="{8FD43444-4EB8-BC47-B1CF-65AA20FE53B5}" destId="{45B57685-CD2B-854E-92A4-1ABC2F6B7201}" srcOrd="0" destOrd="0" presId="urn:microsoft.com/office/officeart/2005/8/layout/default"/>
    <dgm:cxn modelId="{F5E7E3FA-BD20-DD4B-990F-9C729EFF01C3}" type="presOf" srcId="{03C71CDB-6D7F-8C45-BE27-5B01DA9E677D}" destId="{4363296A-1CC0-4D4E-A086-0AE590DCF05C}" srcOrd="0" destOrd="0" presId="urn:microsoft.com/office/officeart/2005/8/layout/default"/>
    <dgm:cxn modelId="{19E01B26-5A0D-F946-A9A2-70526A5553FC}" type="presParOf" srcId="{DDF36A47-AFAC-E34F-BDE3-B216932F806F}" destId="{A415FF9A-369A-1E45-BD5B-6DB896EB8749}" srcOrd="0" destOrd="0" presId="urn:microsoft.com/office/officeart/2005/8/layout/default"/>
    <dgm:cxn modelId="{087AA2F3-95AD-B642-B12E-9B836B8714AE}" type="presParOf" srcId="{DDF36A47-AFAC-E34F-BDE3-B216932F806F}" destId="{948F7708-3D31-FD47-BF8D-8B148CE39B12}" srcOrd="1" destOrd="0" presId="urn:microsoft.com/office/officeart/2005/8/layout/default"/>
    <dgm:cxn modelId="{5CABA024-ACC0-BB4B-8161-817DF882B36A}" type="presParOf" srcId="{DDF36A47-AFAC-E34F-BDE3-B216932F806F}" destId="{0EE1EA85-02FE-8D46-9315-82F608949507}" srcOrd="2" destOrd="0" presId="urn:microsoft.com/office/officeart/2005/8/layout/default"/>
    <dgm:cxn modelId="{F68FA0F9-61C7-F249-B4B3-DF11A9EE95CD}" type="presParOf" srcId="{DDF36A47-AFAC-E34F-BDE3-B216932F806F}" destId="{2CFB306E-C85B-FB46-8F9C-9BC0A2A1E3DE}" srcOrd="3" destOrd="0" presId="urn:microsoft.com/office/officeart/2005/8/layout/default"/>
    <dgm:cxn modelId="{4F341E5C-DEBC-BB45-A385-D75B8A13F341}" type="presParOf" srcId="{DDF36A47-AFAC-E34F-BDE3-B216932F806F}" destId="{70965AB1-F219-0B40-A534-551A1BFF3448}" srcOrd="4" destOrd="0" presId="urn:microsoft.com/office/officeart/2005/8/layout/default"/>
    <dgm:cxn modelId="{4CF8B02B-F614-6547-937C-635BE2084670}" type="presParOf" srcId="{DDF36A47-AFAC-E34F-BDE3-B216932F806F}" destId="{B9985829-2ECC-CA4A-8C0F-B77A94554A24}" srcOrd="5" destOrd="0" presId="urn:microsoft.com/office/officeart/2005/8/layout/default"/>
    <dgm:cxn modelId="{1E4AD7B3-562E-7A44-A435-9484A80080E6}" type="presParOf" srcId="{DDF36A47-AFAC-E34F-BDE3-B216932F806F}" destId="{0337E421-B1AB-084D-AC6A-77E96D8E8220}" srcOrd="6" destOrd="0" presId="urn:microsoft.com/office/officeart/2005/8/layout/default"/>
    <dgm:cxn modelId="{3936695F-00B3-CA44-ABAC-3FEA906F41DE}" type="presParOf" srcId="{DDF36A47-AFAC-E34F-BDE3-B216932F806F}" destId="{02E524B7-9470-C445-9E83-E65B8E262BD7}" srcOrd="7" destOrd="0" presId="urn:microsoft.com/office/officeart/2005/8/layout/default"/>
    <dgm:cxn modelId="{8DB9DE12-D6E4-CB43-8E99-61F99B08D45C}" type="presParOf" srcId="{DDF36A47-AFAC-E34F-BDE3-B216932F806F}" destId="{9DAFE1A7-2C27-334E-9216-621E5327A6A5}" srcOrd="8" destOrd="0" presId="urn:microsoft.com/office/officeart/2005/8/layout/default"/>
    <dgm:cxn modelId="{CA54516A-F353-DC41-BCF0-B8746C52BAA7}" type="presParOf" srcId="{DDF36A47-AFAC-E34F-BDE3-B216932F806F}" destId="{4EE3718A-CE23-C24A-8B0B-BE5039EDE73D}" srcOrd="9" destOrd="0" presId="urn:microsoft.com/office/officeart/2005/8/layout/default"/>
    <dgm:cxn modelId="{C2BE3B43-A942-0E4A-9EC0-4795F7020AD8}" type="presParOf" srcId="{DDF36A47-AFAC-E34F-BDE3-B216932F806F}" destId="{C90891A0-CA8C-0943-AC4F-69001978DB5B}" srcOrd="10" destOrd="0" presId="urn:microsoft.com/office/officeart/2005/8/layout/default"/>
    <dgm:cxn modelId="{1B18BECA-9C46-3242-9DE6-F2EFCAA9582F}" type="presParOf" srcId="{DDF36A47-AFAC-E34F-BDE3-B216932F806F}" destId="{D279DF85-2CD9-6C46-A315-87ADB52C14D9}" srcOrd="11" destOrd="0" presId="urn:microsoft.com/office/officeart/2005/8/layout/default"/>
    <dgm:cxn modelId="{D4F5EEBB-6BDC-FA4D-995E-B34F53833C9A}" type="presParOf" srcId="{DDF36A47-AFAC-E34F-BDE3-B216932F806F}" destId="{1B25A915-22B8-0F4C-87DA-3FFA84D1234B}" srcOrd="12" destOrd="0" presId="urn:microsoft.com/office/officeart/2005/8/layout/default"/>
    <dgm:cxn modelId="{D89A6E81-42D7-F34D-8F93-4C516C022340}" type="presParOf" srcId="{DDF36A47-AFAC-E34F-BDE3-B216932F806F}" destId="{29677BDF-7AC4-E74A-9B3B-DF4AE26A9A8F}" srcOrd="13" destOrd="0" presId="urn:microsoft.com/office/officeart/2005/8/layout/default"/>
    <dgm:cxn modelId="{B1A754C7-DEFC-FF4B-855F-9D6883FB2667}" type="presParOf" srcId="{DDF36A47-AFAC-E34F-BDE3-B216932F806F}" destId="{4363296A-1CC0-4D4E-A086-0AE590DCF05C}" srcOrd="14" destOrd="0" presId="urn:microsoft.com/office/officeart/2005/8/layout/default"/>
    <dgm:cxn modelId="{ED3EEDB9-BF19-114D-8163-9D5D715251A8}" type="presParOf" srcId="{DDF36A47-AFAC-E34F-BDE3-B216932F806F}" destId="{AFACE235-2361-4C42-9CA3-415132957B85}" srcOrd="15" destOrd="0" presId="urn:microsoft.com/office/officeart/2005/8/layout/default"/>
    <dgm:cxn modelId="{D776BCE3-7D0D-7A42-B4D1-84DC9002E844}" type="presParOf" srcId="{DDF36A47-AFAC-E34F-BDE3-B216932F806F}" destId="{C23A9B74-8CA0-8645-9DDD-66E41D32AF5E}" srcOrd="16" destOrd="0" presId="urn:microsoft.com/office/officeart/2005/8/layout/default"/>
    <dgm:cxn modelId="{F1962BDD-7928-7B46-8951-8CAB26E67B7B}" type="presParOf" srcId="{DDF36A47-AFAC-E34F-BDE3-B216932F806F}" destId="{C7F76DB8-E387-F149-AD12-95A7622096F0}" srcOrd="17" destOrd="0" presId="urn:microsoft.com/office/officeart/2005/8/layout/default"/>
    <dgm:cxn modelId="{BA7423AC-3842-EA4F-92FB-5D2F71B3972D}" type="presParOf" srcId="{DDF36A47-AFAC-E34F-BDE3-B216932F806F}" destId="{F03712CF-9B7E-5B4B-91B3-C233EEF110EC}" srcOrd="18" destOrd="0" presId="urn:microsoft.com/office/officeart/2005/8/layout/default"/>
    <dgm:cxn modelId="{EE11768A-1324-3745-8752-5CB4A1C134E7}" type="presParOf" srcId="{DDF36A47-AFAC-E34F-BDE3-B216932F806F}" destId="{33DDFD47-A9B0-D245-8113-7B636E5B44EC}" srcOrd="19" destOrd="0" presId="urn:microsoft.com/office/officeart/2005/8/layout/default"/>
    <dgm:cxn modelId="{45DD0685-5952-5F44-A876-A760EDF1D1E1}" type="presParOf" srcId="{DDF36A47-AFAC-E34F-BDE3-B216932F806F}" destId="{45B57685-CD2B-854E-92A4-1ABC2F6B7201}"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D8B60-C28F-4AF7-83B9-6E966C57A7D8}"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2C547A9B-3AA0-454A-AA60-120F7013F3CC}">
      <dgm:prSet phldrT="[Text]"/>
      <dgm:spPr/>
      <dgm:t>
        <a:bodyPr/>
        <a:lstStyle/>
        <a:p>
          <a:r>
            <a:rPr lang="en-US" dirty="0">
              <a:solidFill>
                <a:schemeClr val="bg1"/>
              </a:solidFill>
            </a:rPr>
            <a:t>Function of the Behavior</a:t>
          </a:r>
        </a:p>
      </dgm:t>
    </dgm:pt>
    <dgm:pt modelId="{EC83D92D-4F47-4F2C-AAD1-A6A21AFD6DD5}" type="parTrans" cxnId="{68F262E4-17A3-4664-9093-B34462151161}">
      <dgm:prSet/>
      <dgm:spPr/>
      <dgm:t>
        <a:bodyPr/>
        <a:lstStyle/>
        <a:p>
          <a:endParaRPr lang="en-US"/>
        </a:p>
      </dgm:t>
    </dgm:pt>
    <dgm:pt modelId="{130866F3-8E42-42E5-9463-F341EA98478D}" type="sibTrans" cxnId="{68F262E4-17A3-4664-9093-B34462151161}">
      <dgm:prSet/>
      <dgm:spPr/>
      <dgm:t>
        <a:bodyPr/>
        <a:lstStyle/>
        <a:p>
          <a:endParaRPr lang="en-US"/>
        </a:p>
      </dgm:t>
    </dgm:pt>
    <dgm:pt modelId="{86D73C8B-BB80-46DD-8FB2-8E58EDD565F4}">
      <dgm:prSet phldrT="[Text]" custT="1"/>
      <dgm:spPr/>
      <dgm:t>
        <a:bodyPr/>
        <a:lstStyle/>
        <a:p>
          <a:r>
            <a:rPr lang="en-US" sz="1200" b="1" u="sng" dirty="0">
              <a:solidFill>
                <a:schemeClr val="bg1"/>
              </a:solidFill>
            </a:rPr>
            <a:t>Escape Motivated Behavior</a:t>
          </a:r>
        </a:p>
        <a:p>
          <a:r>
            <a:rPr lang="en-US" sz="1400" u="none" dirty="0">
              <a:solidFill>
                <a:schemeClr val="bg1"/>
              </a:solidFill>
            </a:rPr>
            <a:t>Attempt to avoid a task, demand, or person</a:t>
          </a:r>
        </a:p>
      </dgm:t>
    </dgm:pt>
    <dgm:pt modelId="{93A5882F-5F94-4F63-9E29-413552DCDC16}" type="parTrans" cxnId="{88D2AB61-D5F9-4150-88FC-C83650FDD45A}">
      <dgm:prSet/>
      <dgm:spPr/>
      <dgm:t>
        <a:bodyPr/>
        <a:lstStyle/>
        <a:p>
          <a:endParaRPr lang="en-US"/>
        </a:p>
      </dgm:t>
    </dgm:pt>
    <dgm:pt modelId="{7EAB5D90-8F5A-4A48-9AAE-B719594BB492}" type="sibTrans" cxnId="{88D2AB61-D5F9-4150-88FC-C83650FDD45A}">
      <dgm:prSet/>
      <dgm:spPr/>
      <dgm:t>
        <a:bodyPr/>
        <a:lstStyle/>
        <a:p>
          <a:endParaRPr lang="en-US">
            <a:solidFill>
              <a:schemeClr val="tx1"/>
            </a:solidFill>
          </a:endParaRPr>
        </a:p>
      </dgm:t>
    </dgm:pt>
    <dgm:pt modelId="{1940D35B-D78E-4928-B327-8006F29C6185}">
      <dgm:prSet phldrT="[Text]" custT="1"/>
      <dgm:spPr/>
      <dgm:t>
        <a:bodyPr/>
        <a:lstStyle/>
        <a:p>
          <a:r>
            <a:rPr lang="en-US" sz="1400" b="1" u="sng" dirty="0">
              <a:solidFill>
                <a:schemeClr val="bg1"/>
              </a:solidFill>
            </a:rPr>
            <a:t>Obtain Tangible Thing Behavior</a:t>
          </a:r>
        </a:p>
        <a:p>
          <a:r>
            <a:rPr lang="en-US" sz="1400" dirty="0">
              <a:solidFill>
                <a:schemeClr val="bg1"/>
              </a:solidFill>
            </a:rPr>
            <a:t>Attempt to get a tangible object or a specific agenda</a:t>
          </a:r>
        </a:p>
      </dgm:t>
    </dgm:pt>
    <dgm:pt modelId="{92471E7B-26A3-4654-AF12-6CE811F68D4B}" type="parTrans" cxnId="{FCC31A78-C735-48ED-B469-51FE28214157}">
      <dgm:prSet/>
      <dgm:spPr/>
      <dgm:t>
        <a:bodyPr/>
        <a:lstStyle/>
        <a:p>
          <a:endParaRPr lang="en-US"/>
        </a:p>
      </dgm:t>
    </dgm:pt>
    <dgm:pt modelId="{8F059871-96FF-4D02-A447-C5817CD645F0}" type="sibTrans" cxnId="{FCC31A78-C735-48ED-B469-51FE28214157}">
      <dgm:prSet/>
      <dgm:spPr/>
      <dgm:t>
        <a:bodyPr/>
        <a:lstStyle/>
        <a:p>
          <a:endParaRPr lang="en-US">
            <a:solidFill>
              <a:schemeClr val="tx1"/>
            </a:solidFill>
          </a:endParaRPr>
        </a:p>
      </dgm:t>
    </dgm:pt>
    <dgm:pt modelId="{2D4CA9C0-864D-4496-BF0B-992BB52B978A}">
      <dgm:prSet phldrT="[Text]" custT="1"/>
      <dgm:spPr/>
      <dgm:t>
        <a:bodyPr/>
        <a:lstStyle/>
        <a:p>
          <a:r>
            <a:rPr lang="en-US" sz="1200" b="1" u="sng" dirty="0">
              <a:solidFill>
                <a:schemeClr val="bg1"/>
              </a:solidFill>
            </a:rPr>
            <a:t>Engaging in Sensory Stimulation Behavior</a:t>
          </a:r>
        </a:p>
        <a:p>
          <a:r>
            <a:rPr lang="en-US" sz="1200" dirty="0">
              <a:solidFill>
                <a:schemeClr val="bg1"/>
              </a:solidFill>
            </a:rPr>
            <a:t>Student is motivated by looks good, sounds good, taste good, or feels good behaviors</a:t>
          </a:r>
          <a:r>
            <a:rPr lang="en-US" sz="1400" dirty="0">
              <a:solidFill>
                <a:schemeClr val="bg1"/>
              </a:solidFill>
            </a:rPr>
            <a:t>.</a:t>
          </a:r>
        </a:p>
      </dgm:t>
    </dgm:pt>
    <dgm:pt modelId="{FE7B2001-ECC2-40CF-B0DF-BA76515424CE}" type="parTrans" cxnId="{43D54AE5-24B4-4A0D-96C3-CBE36E635354}">
      <dgm:prSet/>
      <dgm:spPr/>
      <dgm:t>
        <a:bodyPr/>
        <a:lstStyle/>
        <a:p>
          <a:endParaRPr lang="en-US"/>
        </a:p>
      </dgm:t>
    </dgm:pt>
    <dgm:pt modelId="{11B230EC-C9A5-4A05-8F0A-E063484C011A}" type="sibTrans" cxnId="{43D54AE5-24B4-4A0D-96C3-CBE36E635354}">
      <dgm:prSet/>
      <dgm:spPr/>
      <dgm:t>
        <a:bodyPr/>
        <a:lstStyle/>
        <a:p>
          <a:endParaRPr lang="en-US">
            <a:solidFill>
              <a:schemeClr val="tx1"/>
            </a:solidFill>
          </a:endParaRPr>
        </a:p>
      </dgm:t>
    </dgm:pt>
    <dgm:pt modelId="{99265A0E-76FB-4C81-B320-DB51FDFDBB97}">
      <dgm:prSet phldrT="[Text]" custT="1"/>
      <dgm:spPr/>
      <dgm:t>
        <a:bodyPr/>
        <a:lstStyle/>
        <a:p>
          <a:r>
            <a:rPr lang="en-US" sz="1200" b="1" u="sng" dirty="0">
              <a:solidFill>
                <a:schemeClr val="bg1"/>
              </a:solidFill>
            </a:rPr>
            <a:t>Attention Seeking Behaviors</a:t>
          </a:r>
        </a:p>
        <a:p>
          <a:r>
            <a:rPr lang="en-US" sz="1400" dirty="0">
              <a:solidFill>
                <a:schemeClr val="bg1"/>
              </a:solidFill>
            </a:rPr>
            <a:t>Student is trying to gain attention from adults or peers</a:t>
          </a:r>
        </a:p>
      </dgm:t>
    </dgm:pt>
    <dgm:pt modelId="{1768D454-08F7-4689-93C3-32AC39477AE4}" type="parTrans" cxnId="{1B618101-BAFB-406A-B50A-ACE1CC678D65}">
      <dgm:prSet/>
      <dgm:spPr/>
      <dgm:t>
        <a:bodyPr/>
        <a:lstStyle/>
        <a:p>
          <a:endParaRPr lang="en-US"/>
        </a:p>
      </dgm:t>
    </dgm:pt>
    <dgm:pt modelId="{BA59E5C3-A4DD-4DD7-92BA-2935AEAB960D}" type="sibTrans" cxnId="{1B618101-BAFB-406A-B50A-ACE1CC678D65}">
      <dgm:prSet/>
      <dgm:spPr/>
      <dgm:t>
        <a:bodyPr/>
        <a:lstStyle/>
        <a:p>
          <a:endParaRPr lang="en-US">
            <a:solidFill>
              <a:schemeClr val="tx1"/>
            </a:solidFill>
          </a:endParaRPr>
        </a:p>
      </dgm:t>
    </dgm:pt>
    <dgm:pt modelId="{560341C8-630A-415F-9EE0-AB0712A2D2D0}" type="pres">
      <dgm:prSet presAssocID="{FD2D8B60-C28F-4AF7-83B9-6E966C57A7D8}" presName="Name0" presStyleCnt="0">
        <dgm:presLayoutVars>
          <dgm:chMax val="1"/>
          <dgm:dir/>
          <dgm:animLvl val="ctr"/>
          <dgm:resizeHandles val="exact"/>
        </dgm:presLayoutVars>
      </dgm:prSet>
      <dgm:spPr/>
    </dgm:pt>
    <dgm:pt modelId="{FF248C79-B458-4B76-8563-C2B401D85484}" type="pres">
      <dgm:prSet presAssocID="{2C547A9B-3AA0-454A-AA60-120F7013F3CC}" presName="centerShape" presStyleLbl="node0" presStyleIdx="0" presStyleCnt="1"/>
      <dgm:spPr/>
    </dgm:pt>
    <dgm:pt modelId="{E6C5867C-7868-4C5E-87AA-75864033DCA4}" type="pres">
      <dgm:prSet presAssocID="{86D73C8B-BB80-46DD-8FB2-8E58EDD565F4}" presName="node" presStyleLbl="node1" presStyleIdx="0" presStyleCnt="4" custScaleX="176866">
        <dgm:presLayoutVars>
          <dgm:bulletEnabled val="1"/>
        </dgm:presLayoutVars>
      </dgm:prSet>
      <dgm:spPr/>
    </dgm:pt>
    <dgm:pt modelId="{2AA2D40B-3FA1-4F72-AFDE-8095986EF855}" type="pres">
      <dgm:prSet presAssocID="{86D73C8B-BB80-46DD-8FB2-8E58EDD565F4}" presName="dummy" presStyleCnt="0"/>
      <dgm:spPr/>
    </dgm:pt>
    <dgm:pt modelId="{6E1B469A-1B92-46F0-93CC-CBC577FC7599}" type="pres">
      <dgm:prSet presAssocID="{7EAB5D90-8F5A-4A48-9AAE-B719594BB492}" presName="sibTrans" presStyleLbl="sibTrans2D1" presStyleIdx="0" presStyleCnt="4"/>
      <dgm:spPr/>
    </dgm:pt>
    <dgm:pt modelId="{0AD33DF0-5142-4F51-A2A6-74494415D255}" type="pres">
      <dgm:prSet presAssocID="{1940D35B-D78E-4928-B327-8006F29C6185}" presName="node" presStyleLbl="node1" presStyleIdx="1" presStyleCnt="4" custScaleX="224336">
        <dgm:presLayoutVars>
          <dgm:bulletEnabled val="1"/>
        </dgm:presLayoutVars>
      </dgm:prSet>
      <dgm:spPr/>
    </dgm:pt>
    <dgm:pt modelId="{78EFDD7E-0597-4929-B1A7-B2E99AD0E0FD}" type="pres">
      <dgm:prSet presAssocID="{1940D35B-D78E-4928-B327-8006F29C6185}" presName="dummy" presStyleCnt="0"/>
      <dgm:spPr/>
    </dgm:pt>
    <dgm:pt modelId="{99F41FB6-7919-4C65-8DB5-6E95B810D3E5}" type="pres">
      <dgm:prSet presAssocID="{8F059871-96FF-4D02-A447-C5817CD645F0}" presName="sibTrans" presStyleLbl="sibTrans2D1" presStyleIdx="1" presStyleCnt="4"/>
      <dgm:spPr/>
    </dgm:pt>
    <dgm:pt modelId="{D2492E5A-B8D8-4AC6-B6C0-4DDA05FABF90}" type="pres">
      <dgm:prSet presAssocID="{2D4CA9C0-864D-4496-BF0B-992BB52B978A}" presName="node" presStyleLbl="node1" presStyleIdx="2" presStyleCnt="4" custScaleX="205495" custScaleY="110216" custRadScaleRad="98652" custRadScaleInc="2914">
        <dgm:presLayoutVars>
          <dgm:bulletEnabled val="1"/>
        </dgm:presLayoutVars>
      </dgm:prSet>
      <dgm:spPr/>
    </dgm:pt>
    <dgm:pt modelId="{CFAA261D-1FDC-412A-994A-DDB0792F47DB}" type="pres">
      <dgm:prSet presAssocID="{2D4CA9C0-864D-4496-BF0B-992BB52B978A}" presName="dummy" presStyleCnt="0"/>
      <dgm:spPr/>
    </dgm:pt>
    <dgm:pt modelId="{D8734024-E40C-402C-82A0-8376E16601BF}" type="pres">
      <dgm:prSet presAssocID="{11B230EC-C9A5-4A05-8F0A-E063484C011A}" presName="sibTrans" presStyleLbl="sibTrans2D1" presStyleIdx="2" presStyleCnt="4"/>
      <dgm:spPr/>
    </dgm:pt>
    <dgm:pt modelId="{DAD197AE-EC0D-492E-B104-8BF8A6F918DB}" type="pres">
      <dgm:prSet presAssocID="{99265A0E-76FB-4C81-B320-DB51FDFDBB97}" presName="node" presStyleLbl="node1" presStyleIdx="3" presStyleCnt="4" custScaleX="217004">
        <dgm:presLayoutVars>
          <dgm:bulletEnabled val="1"/>
        </dgm:presLayoutVars>
      </dgm:prSet>
      <dgm:spPr/>
    </dgm:pt>
    <dgm:pt modelId="{E133FA51-0512-4F6B-B924-52651EFFC98E}" type="pres">
      <dgm:prSet presAssocID="{99265A0E-76FB-4C81-B320-DB51FDFDBB97}" presName="dummy" presStyleCnt="0"/>
      <dgm:spPr/>
    </dgm:pt>
    <dgm:pt modelId="{37F4ED00-443F-4DCC-B882-9696BD1384AC}" type="pres">
      <dgm:prSet presAssocID="{BA59E5C3-A4DD-4DD7-92BA-2935AEAB960D}" presName="sibTrans" presStyleLbl="sibTrans2D1" presStyleIdx="3" presStyleCnt="4"/>
      <dgm:spPr/>
    </dgm:pt>
  </dgm:ptLst>
  <dgm:cxnLst>
    <dgm:cxn modelId="{1B618101-BAFB-406A-B50A-ACE1CC678D65}" srcId="{2C547A9B-3AA0-454A-AA60-120F7013F3CC}" destId="{99265A0E-76FB-4C81-B320-DB51FDFDBB97}" srcOrd="3" destOrd="0" parTransId="{1768D454-08F7-4689-93C3-32AC39477AE4}" sibTransId="{BA59E5C3-A4DD-4DD7-92BA-2935AEAB960D}"/>
    <dgm:cxn modelId="{3FEE510C-5A7B-4490-9FFC-15555F4E493C}" type="presOf" srcId="{11B230EC-C9A5-4A05-8F0A-E063484C011A}" destId="{D8734024-E40C-402C-82A0-8376E16601BF}" srcOrd="0" destOrd="0" presId="urn:microsoft.com/office/officeart/2005/8/layout/radial6"/>
    <dgm:cxn modelId="{5E507811-49B6-4793-8035-FF677675264A}" type="presOf" srcId="{8F059871-96FF-4D02-A447-C5817CD645F0}" destId="{99F41FB6-7919-4C65-8DB5-6E95B810D3E5}" srcOrd="0" destOrd="0" presId="urn:microsoft.com/office/officeart/2005/8/layout/radial6"/>
    <dgm:cxn modelId="{41BA021C-52BF-4A28-BDE8-36C8EF8770ED}" type="presOf" srcId="{99265A0E-76FB-4C81-B320-DB51FDFDBB97}" destId="{DAD197AE-EC0D-492E-B104-8BF8A6F918DB}" srcOrd="0" destOrd="0" presId="urn:microsoft.com/office/officeart/2005/8/layout/radial6"/>
    <dgm:cxn modelId="{18A5F42B-9083-471A-954B-538580563CB3}" type="presOf" srcId="{BA59E5C3-A4DD-4DD7-92BA-2935AEAB960D}" destId="{37F4ED00-443F-4DCC-B882-9696BD1384AC}" srcOrd="0" destOrd="0" presId="urn:microsoft.com/office/officeart/2005/8/layout/radial6"/>
    <dgm:cxn modelId="{88D2AB61-D5F9-4150-88FC-C83650FDD45A}" srcId="{2C547A9B-3AA0-454A-AA60-120F7013F3CC}" destId="{86D73C8B-BB80-46DD-8FB2-8E58EDD565F4}" srcOrd="0" destOrd="0" parTransId="{93A5882F-5F94-4F63-9E29-413552DCDC16}" sibTransId="{7EAB5D90-8F5A-4A48-9AAE-B719594BB492}"/>
    <dgm:cxn modelId="{FCC31A78-C735-48ED-B469-51FE28214157}" srcId="{2C547A9B-3AA0-454A-AA60-120F7013F3CC}" destId="{1940D35B-D78E-4928-B327-8006F29C6185}" srcOrd="1" destOrd="0" parTransId="{92471E7B-26A3-4654-AF12-6CE811F68D4B}" sibTransId="{8F059871-96FF-4D02-A447-C5817CD645F0}"/>
    <dgm:cxn modelId="{597D418A-A46B-4ED3-817E-A207C2076189}" type="presOf" srcId="{7EAB5D90-8F5A-4A48-9AAE-B719594BB492}" destId="{6E1B469A-1B92-46F0-93CC-CBC577FC7599}" srcOrd="0" destOrd="0" presId="urn:microsoft.com/office/officeart/2005/8/layout/radial6"/>
    <dgm:cxn modelId="{845946A0-1228-4C57-9F38-9F3A84CF0E96}" type="presOf" srcId="{2D4CA9C0-864D-4496-BF0B-992BB52B978A}" destId="{D2492E5A-B8D8-4AC6-B6C0-4DDA05FABF90}" srcOrd="0" destOrd="0" presId="urn:microsoft.com/office/officeart/2005/8/layout/radial6"/>
    <dgm:cxn modelId="{1C0B60BA-2D87-4CB3-83A1-7D9552ACBFDF}" type="presOf" srcId="{FD2D8B60-C28F-4AF7-83B9-6E966C57A7D8}" destId="{560341C8-630A-415F-9EE0-AB0712A2D2D0}" srcOrd="0" destOrd="0" presId="urn:microsoft.com/office/officeart/2005/8/layout/radial6"/>
    <dgm:cxn modelId="{0436A2C4-B599-4D36-9618-1E28F361436B}" type="presOf" srcId="{1940D35B-D78E-4928-B327-8006F29C6185}" destId="{0AD33DF0-5142-4F51-A2A6-74494415D255}" srcOrd="0" destOrd="0" presId="urn:microsoft.com/office/officeart/2005/8/layout/radial6"/>
    <dgm:cxn modelId="{68F262E4-17A3-4664-9093-B34462151161}" srcId="{FD2D8B60-C28F-4AF7-83B9-6E966C57A7D8}" destId="{2C547A9B-3AA0-454A-AA60-120F7013F3CC}" srcOrd="0" destOrd="0" parTransId="{EC83D92D-4F47-4F2C-AAD1-A6A21AFD6DD5}" sibTransId="{130866F3-8E42-42E5-9463-F341EA98478D}"/>
    <dgm:cxn modelId="{43D54AE5-24B4-4A0D-96C3-CBE36E635354}" srcId="{2C547A9B-3AA0-454A-AA60-120F7013F3CC}" destId="{2D4CA9C0-864D-4496-BF0B-992BB52B978A}" srcOrd="2" destOrd="0" parTransId="{FE7B2001-ECC2-40CF-B0DF-BA76515424CE}" sibTransId="{11B230EC-C9A5-4A05-8F0A-E063484C011A}"/>
    <dgm:cxn modelId="{809753F6-BE21-45D5-BD75-7725F5184A86}" type="presOf" srcId="{86D73C8B-BB80-46DD-8FB2-8E58EDD565F4}" destId="{E6C5867C-7868-4C5E-87AA-75864033DCA4}" srcOrd="0" destOrd="0" presId="urn:microsoft.com/office/officeart/2005/8/layout/radial6"/>
    <dgm:cxn modelId="{031BB2F7-CDCE-4726-B15F-AC216529E5C3}" type="presOf" srcId="{2C547A9B-3AA0-454A-AA60-120F7013F3CC}" destId="{FF248C79-B458-4B76-8563-C2B401D85484}" srcOrd="0" destOrd="0" presId="urn:microsoft.com/office/officeart/2005/8/layout/radial6"/>
    <dgm:cxn modelId="{BB1CBA4F-D766-4704-B044-72317A80A604}" type="presParOf" srcId="{560341C8-630A-415F-9EE0-AB0712A2D2D0}" destId="{FF248C79-B458-4B76-8563-C2B401D85484}" srcOrd="0" destOrd="0" presId="urn:microsoft.com/office/officeart/2005/8/layout/radial6"/>
    <dgm:cxn modelId="{7A696214-894C-40FB-9915-2B573508718C}" type="presParOf" srcId="{560341C8-630A-415F-9EE0-AB0712A2D2D0}" destId="{E6C5867C-7868-4C5E-87AA-75864033DCA4}" srcOrd="1" destOrd="0" presId="urn:microsoft.com/office/officeart/2005/8/layout/radial6"/>
    <dgm:cxn modelId="{F4ED417F-542F-430C-AAAC-2E24127B62A1}" type="presParOf" srcId="{560341C8-630A-415F-9EE0-AB0712A2D2D0}" destId="{2AA2D40B-3FA1-4F72-AFDE-8095986EF855}" srcOrd="2" destOrd="0" presId="urn:microsoft.com/office/officeart/2005/8/layout/radial6"/>
    <dgm:cxn modelId="{7868EE06-FFFB-4E6B-BC10-AE02850A467C}" type="presParOf" srcId="{560341C8-630A-415F-9EE0-AB0712A2D2D0}" destId="{6E1B469A-1B92-46F0-93CC-CBC577FC7599}" srcOrd="3" destOrd="0" presId="urn:microsoft.com/office/officeart/2005/8/layout/radial6"/>
    <dgm:cxn modelId="{376D3E81-2CBB-4502-BB85-3E66BD2178C4}" type="presParOf" srcId="{560341C8-630A-415F-9EE0-AB0712A2D2D0}" destId="{0AD33DF0-5142-4F51-A2A6-74494415D255}" srcOrd="4" destOrd="0" presId="urn:microsoft.com/office/officeart/2005/8/layout/radial6"/>
    <dgm:cxn modelId="{AC7EE594-0814-45AD-A058-126C7FD55607}" type="presParOf" srcId="{560341C8-630A-415F-9EE0-AB0712A2D2D0}" destId="{78EFDD7E-0597-4929-B1A7-B2E99AD0E0FD}" srcOrd="5" destOrd="0" presId="urn:microsoft.com/office/officeart/2005/8/layout/radial6"/>
    <dgm:cxn modelId="{263551B1-D6A0-45D9-9221-07048B3D3228}" type="presParOf" srcId="{560341C8-630A-415F-9EE0-AB0712A2D2D0}" destId="{99F41FB6-7919-4C65-8DB5-6E95B810D3E5}" srcOrd="6" destOrd="0" presId="urn:microsoft.com/office/officeart/2005/8/layout/radial6"/>
    <dgm:cxn modelId="{ECD26A26-C215-4FF0-804F-294DF764C10E}" type="presParOf" srcId="{560341C8-630A-415F-9EE0-AB0712A2D2D0}" destId="{D2492E5A-B8D8-4AC6-B6C0-4DDA05FABF90}" srcOrd="7" destOrd="0" presId="urn:microsoft.com/office/officeart/2005/8/layout/radial6"/>
    <dgm:cxn modelId="{9B80FEB4-FF6B-49C5-9925-2F4425CD7B3E}" type="presParOf" srcId="{560341C8-630A-415F-9EE0-AB0712A2D2D0}" destId="{CFAA261D-1FDC-412A-994A-DDB0792F47DB}" srcOrd="8" destOrd="0" presId="urn:microsoft.com/office/officeart/2005/8/layout/radial6"/>
    <dgm:cxn modelId="{3720F0A5-D30F-4BFE-8729-FBF321DA5168}" type="presParOf" srcId="{560341C8-630A-415F-9EE0-AB0712A2D2D0}" destId="{D8734024-E40C-402C-82A0-8376E16601BF}" srcOrd="9" destOrd="0" presId="urn:microsoft.com/office/officeart/2005/8/layout/radial6"/>
    <dgm:cxn modelId="{53FB209C-9FC1-446D-B292-EB44FF2B582C}" type="presParOf" srcId="{560341C8-630A-415F-9EE0-AB0712A2D2D0}" destId="{DAD197AE-EC0D-492E-B104-8BF8A6F918DB}" srcOrd="10" destOrd="0" presId="urn:microsoft.com/office/officeart/2005/8/layout/radial6"/>
    <dgm:cxn modelId="{F8E4DACA-EB5F-4BD3-A49F-C7DDF92E02EC}" type="presParOf" srcId="{560341C8-630A-415F-9EE0-AB0712A2D2D0}" destId="{E133FA51-0512-4F6B-B924-52651EFFC98E}" srcOrd="11" destOrd="0" presId="urn:microsoft.com/office/officeart/2005/8/layout/radial6"/>
    <dgm:cxn modelId="{236692ED-E747-4128-8054-26A1CFB9A0B7}" type="presParOf" srcId="{560341C8-630A-415F-9EE0-AB0712A2D2D0}" destId="{37F4ED00-443F-4DCC-B882-9696BD1384A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A97B3B-84C0-4053-9B03-151635AD7D01}" type="doc">
      <dgm:prSet loTypeId="urn:microsoft.com/office/officeart/2016/7/layout/VerticalSolidActionList" loCatId="List" qsTypeId="urn:microsoft.com/office/officeart/2005/8/quickstyle/simple5" qsCatId="simple" csTypeId="urn:microsoft.com/office/officeart/2005/8/colors/colorful1" csCatId="colorful"/>
      <dgm:spPr/>
      <dgm:t>
        <a:bodyPr/>
        <a:lstStyle/>
        <a:p>
          <a:endParaRPr lang="en-US"/>
        </a:p>
      </dgm:t>
    </dgm:pt>
    <dgm:pt modelId="{8F7B197B-6865-4B86-AB23-8D98E90257A4}">
      <dgm:prSet/>
      <dgm:spPr/>
      <dgm:t>
        <a:bodyPr/>
        <a:lstStyle/>
        <a:p>
          <a:r>
            <a:rPr lang="en-US" dirty="0"/>
            <a:t>For students </a:t>
          </a:r>
          <a:r>
            <a:rPr lang="en-US" b="1" u="sng" dirty="0"/>
            <a:t>seeking attention</a:t>
          </a:r>
          <a:r>
            <a:rPr lang="en-US" dirty="0"/>
            <a:t>:</a:t>
          </a:r>
        </a:p>
      </dgm:t>
    </dgm:pt>
    <dgm:pt modelId="{C4230FE6-08AF-4BC6-80A7-7204342EAF4B}" type="parTrans" cxnId="{221579AC-B9C0-4F45-ACEC-8CE331B52488}">
      <dgm:prSet/>
      <dgm:spPr/>
      <dgm:t>
        <a:bodyPr/>
        <a:lstStyle/>
        <a:p>
          <a:endParaRPr lang="en-US"/>
        </a:p>
      </dgm:t>
    </dgm:pt>
    <dgm:pt modelId="{7427F057-2184-4871-A65F-8A5375BE154A}" type="sibTrans" cxnId="{221579AC-B9C0-4F45-ACEC-8CE331B52488}">
      <dgm:prSet/>
      <dgm:spPr/>
      <dgm:t>
        <a:bodyPr/>
        <a:lstStyle/>
        <a:p>
          <a:endParaRPr lang="en-US"/>
        </a:p>
      </dgm:t>
    </dgm:pt>
    <dgm:pt modelId="{858BB7A1-249B-4EC3-A5FD-11D9AC51FC15}">
      <dgm:prSet/>
      <dgm:spPr/>
      <dgm:t>
        <a:bodyPr/>
        <a:lstStyle/>
        <a:p>
          <a:r>
            <a:rPr lang="en-US"/>
            <a:t>Planned ignoring for off-task behaviors (but providing attention as soon as students are on-task)</a:t>
          </a:r>
        </a:p>
      </dgm:t>
    </dgm:pt>
    <dgm:pt modelId="{370FCD5A-D05A-4B76-9419-26C3D7670185}" type="parTrans" cxnId="{654F7C14-6D9D-4F9D-95E1-A22B242D8259}">
      <dgm:prSet/>
      <dgm:spPr/>
      <dgm:t>
        <a:bodyPr/>
        <a:lstStyle/>
        <a:p>
          <a:endParaRPr lang="en-US"/>
        </a:p>
      </dgm:t>
    </dgm:pt>
    <dgm:pt modelId="{82982936-FBFD-41B4-9627-7915DD2179F7}" type="sibTrans" cxnId="{654F7C14-6D9D-4F9D-95E1-A22B242D8259}">
      <dgm:prSet/>
      <dgm:spPr/>
      <dgm:t>
        <a:bodyPr/>
        <a:lstStyle/>
        <a:p>
          <a:endParaRPr lang="en-US"/>
        </a:p>
      </dgm:t>
    </dgm:pt>
    <dgm:pt modelId="{01A70C47-EC51-4181-9724-B4E932EE034D}">
      <dgm:prSet/>
      <dgm:spPr/>
      <dgm:t>
        <a:bodyPr/>
        <a:lstStyle/>
        <a:p>
          <a:r>
            <a:rPr lang="en-US"/>
            <a:t>Provide more positive attention </a:t>
          </a:r>
          <a:r>
            <a:rPr lang="en-US" u="sng"/>
            <a:t>before</a:t>
          </a:r>
          <a:r>
            <a:rPr lang="en-US"/>
            <a:t> challenging behaviors occur</a:t>
          </a:r>
        </a:p>
      </dgm:t>
    </dgm:pt>
    <dgm:pt modelId="{7DC5C9A1-D3A8-4C03-A42A-2B3BAE14C3AA}" type="parTrans" cxnId="{47C3DD82-C4A3-4BAA-9228-A3A30843A23A}">
      <dgm:prSet/>
      <dgm:spPr/>
      <dgm:t>
        <a:bodyPr/>
        <a:lstStyle/>
        <a:p>
          <a:endParaRPr lang="en-US"/>
        </a:p>
      </dgm:t>
    </dgm:pt>
    <dgm:pt modelId="{9C20ACE2-8BE7-49EA-B60F-3A880A7B9E9D}" type="sibTrans" cxnId="{47C3DD82-C4A3-4BAA-9228-A3A30843A23A}">
      <dgm:prSet/>
      <dgm:spPr/>
      <dgm:t>
        <a:bodyPr/>
        <a:lstStyle/>
        <a:p>
          <a:endParaRPr lang="en-US"/>
        </a:p>
      </dgm:t>
    </dgm:pt>
    <dgm:pt modelId="{9BFC4B21-FBC0-43DD-94BD-125B8D939144}">
      <dgm:prSet/>
      <dgm:spPr/>
      <dgm:t>
        <a:bodyPr/>
        <a:lstStyle/>
        <a:p>
          <a:r>
            <a:rPr lang="en-US"/>
            <a:t>Teach the student how to get attention in a positive way (e.g., raising her hand)</a:t>
          </a:r>
        </a:p>
      </dgm:t>
    </dgm:pt>
    <dgm:pt modelId="{D61BB8E6-1443-4CF3-95CA-AFACE7F470E1}" type="parTrans" cxnId="{B5606DED-4EA8-40DF-B110-9D209F22EB05}">
      <dgm:prSet/>
      <dgm:spPr/>
      <dgm:t>
        <a:bodyPr/>
        <a:lstStyle/>
        <a:p>
          <a:endParaRPr lang="en-US"/>
        </a:p>
      </dgm:t>
    </dgm:pt>
    <dgm:pt modelId="{59D4C82C-9FB0-4998-A8F8-2510156C7661}" type="sibTrans" cxnId="{B5606DED-4EA8-40DF-B110-9D209F22EB05}">
      <dgm:prSet/>
      <dgm:spPr/>
      <dgm:t>
        <a:bodyPr/>
        <a:lstStyle/>
        <a:p>
          <a:endParaRPr lang="en-US"/>
        </a:p>
      </dgm:t>
    </dgm:pt>
    <dgm:pt modelId="{C452B4BD-F225-4D62-8A16-AAB852E5A7FC}">
      <dgm:prSet/>
      <dgm:spPr/>
      <dgm:t>
        <a:bodyPr/>
        <a:lstStyle/>
        <a:p>
          <a:r>
            <a:rPr lang="en-US" b="1" u="sng"/>
            <a:t>Verbiage:</a:t>
          </a:r>
          <a:endParaRPr lang="en-US"/>
        </a:p>
      </dgm:t>
    </dgm:pt>
    <dgm:pt modelId="{F5B3E067-7A51-4898-8717-84AB49FA60EC}" type="parTrans" cxnId="{95F45399-FCF1-4724-8D33-C2A5A750F9D2}">
      <dgm:prSet/>
      <dgm:spPr/>
      <dgm:t>
        <a:bodyPr/>
        <a:lstStyle/>
        <a:p>
          <a:endParaRPr lang="en-US"/>
        </a:p>
      </dgm:t>
    </dgm:pt>
    <dgm:pt modelId="{9649AA0C-5F98-4E7E-BEF8-1C388B4A05EE}" type="sibTrans" cxnId="{95F45399-FCF1-4724-8D33-C2A5A750F9D2}">
      <dgm:prSet/>
      <dgm:spPr/>
      <dgm:t>
        <a:bodyPr/>
        <a:lstStyle/>
        <a:p>
          <a:endParaRPr lang="en-US"/>
        </a:p>
      </dgm:t>
    </dgm:pt>
    <dgm:pt modelId="{574C69BB-BAF6-4860-8A49-BD8CF61D6419}">
      <dgm:prSet/>
      <dgm:spPr/>
      <dgm:t>
        <a:bodyPr/>
        <a:lstStyle/>
        <a:p>
          <a:r>
            <a:rPr lang="en-US"/>
            <a:t>Praise a nearby peer who is on-task while ignoring target student: “I like how Julie is focused on her math with a quiet mouth and safe body.”</a:t>
          </a:r>
        </a:p>
      </dgm:t>
    </dgm:pt>
    <dgm:pt modelId="{A3ACB591-1444-4E9E-85FF-75473CE538E9}" type="parTrans" cxnId="{E44AD07A-61DF-44E3-A7BE-B7CBBEBA8680}">
      <dgm:prSet/>
      <dgm:spPr/>
      <dgm:t>
        <a:bodyPr/>
        <a:lstStyle/>
        <a:p>
          <a:endParaRPr lang="en-US"/>
        </a:p>
      </dgm:t>
    </dgm:pt>
    <dgm:pt modelId="{5D297875-E3E5-48C4-9BB1-BEFEF0017FC0}" type="sibTrans" cxnId="{E44AD07A-61DF-44E3-A7BE-B7CBBEBA8680}">
      <dgm:prSet/>
      <dgm:spPr/>
      <dgm:t>
        <a:bodyPr/>
        <a:lstStyle/>
        <a:p>
          <a:endParaRPr lang="en-US"/>
        </a:p>
      </dgm:t>
    </dgm:pt>
    <dgm:pt modelId="{6A52A2DA-7478-4B39-8686-9197AFD181D7}">
      <dgm:prSet/>
      <dgm:spPr/>
      <dgm:t>
        <a:bodyPr/>
        <a:lstStyle/>
        <a:p>
          <a:r>
            <a:rPr lang="en-US"/>
            <a:t>“If you want my attention, Sara, you can raise a quiet hand.” Provide praise and attention when you see that.</a:t>
          </a:r>
        </a:p>
      </dgm:t>
    </dgm:pt>
    <dgm:pt modelId="{3A616325-CAE9-49D4-AED2-B96FD5D6C6E6}" type="parTrans" cxnId="{5D45BF00-FEA3-4EE5-B07A-4E570E672248}">
      <dgm:prSet/>
      <dgm:spPr/>
      <dgm:t>
        <a:bodyPr/>
        <a:lstStyle/>
        <a:p>
          <a:endParaRPr lang="en-US"/>
        </a:p>
      </dgm:t>
    </dgm:pt>
    <dgm:pt modelId="{3BF32FD0-EA48-4E93-A7D4-67CF41B4CD47}" type="sibTrans" cxnId="{5D45BF00-FEA3-4EE5-B07A-4E570E672248}">
      <dgm:prSet/>
      <dgm:spPr/>
      <dgm:t>
        <a:bodyPr/>
        <a:lstStyle/>
        <a:p>
          <a:endParaRPr lang="en-US"/>
        </a:p>
      </dgm:t>
    </dgm:pt>
    <dgm:pt modelId="{6B882954-89D5-457C-8D04-71AB63B7C974}">
      <dgm:prSet/>
      <dgm:spPr/>
      <dgm:t>
        <a:bodyPr/>
        <a:lstStyle/>
        <a:p>
          <a:r>
            <a:rPr lang="en-US"/>
            <a:t>“Johnny, I will give you attention when I see you focused on your math assignment.”</a:t>
          </a:r>
        </a:p>
      </dgm:t>
    </dgm:pt>
    <dgm:pt modelId="{6D3DF9C4-0E45-4E96-B52D-DD5372F23EE8}" type="parTrans" cxnId="{70FE6853-EF5E-46D4-B8CF-8D2685E347C9}">
      <dgm:prSet/>
      <dgm:spPr/>
      <dgm:t>
        <a:bodyPr/>
        <a:lstStyle/>
        <a:p>
          <a:endParaRPr lang="en-US"/>
        </a:p>
      </dgm:t>
    </dgm:pt>
    <dgm:pt modelId="{6DC8DDD6-23C0-4EE0-A81F-782F9E4E5113}" type="sibTrans" cxnId="{70FE6853-EF5E-46D4-B8CF-8D2685E347C9}">
      <dgm:prSet/>
      <dgm:spPr/>
      <dgm:t>
        <a:bodyPr/>
        <a:lstStyle/>
        <a:p>
          <a:endParaRPr lang="en-US"/>
        </a:p>
      </dgm:t>
    </dgm:pt>
    <dgm:pt modelId="{7A4CBE5F-6228-C94F-A20D-0392394CFD18}" type="pres">
      <dgm:prSet presAssocID="{4AA97B3B-84C0-4053-9B03-151635AD7D01}" presName="Name0" presStyleCnt="0">
        <dgm:presLayoutVars>
          <dgm:dir/>
          <dgm:animLvl val="lvl"/>
          <dgm:resizeHandles val="exact"/>
        </dgm:presLayoutVars>
      </dgm:prSet>
      <dgm:spPr/>
    </dgm:pt>
    <dgm:pt modelId="{DDEF6D0F-DA53-9247-8B29-E7F322258A8C}" type="pres">
      <dgm:prSet presAssocID="{8F7B197B-6865-4B86-AB23-8D98E90257A4}" presName="linNode" presStyleCnt="0"/>
      <dgm:spPr/>
    </dgm:pt>
    <dgm:pt modelId="{53CCC4CE-354A-C442-B7E7-DF8762D0BEC5}" type="pres">
      <dgm:prSet presAssocID="{8F7B197B-6865-4B86-AB23-8D98E90257A4}" presName="parentText" presStyleLbl="alignNode1" presStyleIdx="0" presStyleCnt="2">
        <dgm:presLayoutVars>
          <dgm:chMax val="1"/>
          <dgm:bulletEnabled/>
        </dgm:presLayoutVars>
      </dgm:prSet>
      <dgm:spPr/>
    </dgm:pt>
    <dgm:pt modelId="{07F29702-D875-7444-96F0-FF1254B31FE2}" type="pres">
      <dgm:prSet presAssocID="{8F7B197B-6865-4B86-AB23-8D98E90257A4}" presName="descendantText" presStyleLbl="alignAccFollowNode1" presStyleIdx="0" presStyleCnt="2">
        <dgm:presLayoutVars>
          <dgm:bulletEnabled/>
        </dgm:presLayoutVars>
      </dgm:prSet>
      <dgm:spPr/>
    </dgm:pt>
    <dgm:pt modelId="{A22E04B8-5C02-2E43-86F7-845186A2F0C7}" type="pres">
      <dgm:prSet presAssocID="{7427F057-2184-4871-A65F-8A5375BE154A}" presName="sp" presStyleCnt="0"/>
      <dgm:spPr/>
    </dgm:pt>
    <dgm:pt modelId="{12887472-8659-6B4C-8290-883586657524}" type="pres">
      <dgm:prSet presAssocID="{C452B4BD-F225-4D62-8A16-AAB852E5A7FC}" presName="linNode" presStyleCnt="0"/>
      <dgm:spPr/>
    </dgm:pt>
    <dgm:pt modelId="{A50BC14D-6420-FC4C-B91B-75A46D0D4D0C}" type="pres">
      <dgm:prSet presAssocID="{C452B4BD-F225-4D62-8A16-AAB852E5A7FC}" presName="parentText" presStyleLbl="alignNode1" presStyleIdx="1" presStyleCnt="2">
        <dgm:presLayoutVars>
          <dgm:chMax val="1"/>
          <dgm:bulletEnabled/>
        </dgm:presLayoutVars>
      </dgm:prSet>
      <dgm:spPr/>
    </dgm:pt>
    <dgm:pt modelId="{AF12D18F-55D4-834A-8AF0-88BA3952A9F5}" type="pres">
      <dgm:prSet presAssocID="{C452B4BD-F225-4D62-8A16-AAB852E5A7FC}" presName="descendantText" presStyleLbl="alignAccFollowNode1" presStyleIdx="1" presStyleCnt="2">
        <dgm:presLayoutVars>
          <dgm:bulletEnabled/>
        </dgm:presLayoutVars>
      </dgm:prSet>
      <dgm:spPr/>
    </dgm:pt>
  </dgm:ptLst>
  <dgm:cxnLst>
    <dgm:cxn modelId="{5D45BF00-FEA3-4EE5-B07A-4E570E672248}" srcId="{C452B4BD-F225-4D62-8A16-AAB852E5A7FC}" destId="{6A52A2DA-7478-4B39-8686-9197AFD181D7}" srcOrd="1" destOrd="0" parTransId="{3A616325-CAE9-49D4-AED2-B96FD5D6C6E6}" sibTransId="{3BF32FD0-EA48-4E93-A7D4-67CF41B4CD47}"/>
    <dgm:cxn modelId="{654F7C14-6D9D-4F9D-95E1-A22B242D8259}" srcId="{8F7B197B-6865-4B86-AB23-8D98E90257A4}" destId="{858BB7A1-249B-4EC3-A5FD-11D9AC51FC15}" srcOrd="0" destOrd="0" parTransId="{370FCD5A-D05A-4B76-9419-26C3D7670185}" sibTransId="{82982936-FBFD-41B4-9627-7915DD2179F7}"/>
    <dgm:cxn modelId="{4AABB917-7892-7D4C-AA24-CE827448E745}" type="presOf" srcId="{9BFC4B21-FBC0-43DD-94BD-125B8D939144}" destId="{07F29702-D875-7444-96F0-FF1254B31FE2}" srcOrd="0" destOrd="2" presId="urn:microsoft.com/office/officeart/2016/7/layout/VerticalSolidActionList"/>
    <dgm:cxn modelId="{67E99B1A-1E6D-AF48-8F84-8FD6BC91C0D8}" type="presOf" srcId="{574C69BB-BAF6-4860-8A49-BD8CF61D6419}" destId="{AF12D18F-55D4-834A-8AF0-88BA3952A9F5}" srcOrd="0" destOrd="0" presId="urn:microsoft.com/office/officeart/2016/7/layout/VerticalSolidActionList"/>
    <dgm:cxn modelId="{79F07B27-224C-B04A-80DE-BC3736A1A92B}" type="presOf" srcId="{6B882954-89D5-457C-8D04-71AB63B7C974}" destId="{AF12D18F-55D4-834A-8AF0-88BA3952A9F5}" srcOrd="0" destOrd="2" presId="urn:microsoft.com/office/officeart/2016/7/layout/VerticalSolidActionList"/>
    <dgm:cxn modelId="{C0650E48-BC00-E34E-9EB4-E1808800375D}" type="presOf" srcId="{6A52A2DA-7478-4B39-8686-9197AFD181D7}" destId="{AF12D18F-55D4-834A-8AF0-88BA3952A9F5}" srcOrd="0" destOrd="1" presId="urn:microsoft.com/office/officeart/2016/7/layout/VerticalSolidActionList"/>
    <dgm:cxn modelId="{32D06C71-DD3E-4542-B7AD-EC9AC3952FA7}" type="presOf" srcId="{858BB7A1-249B-4EC3-A5FD-11D9AC51FC15}" destId="{07F29702-D875-7444-96F0-FF1254B31FE2}" srcOrd="0" destOrd="0" presId="urn:microsoft.com/office/officeart/2016/7/layout/VerticalSolidActionList"/>
    <dgm:cxn modelId="{70FE6853-EF5E-46D4-B8CF-8D2685E347C9}" srcId="{C452B4BD-F225-4D62-8A16-AAB852E5A7FC}" destId="{6B882954-89D5-457C-8D04-71AB63B7C974}" srcOrd="2" destOrd="0" parTransId="{6D3DF9C4-0E45-4E96-B52D-DD5372F23EE8}" sibTransId="{6DC8DDD6-23C0-4EE0-A81F-782F9E4E5113}"/>
    <dgm:cxn modelId="{1974C377-0358-F940-98E0-251CABDAEFBF}" type="presOf" srcId="{01A70C47-EC51-4181-9724-B4E932EE034D}" destId="{07F29702-D875-7444-96F0-FF1254B31FE2}" srcOrd="0" destOrd="1" presId="urn:microsoft.com/office/officeart/2016/7/layout/VerticalSolidActionList"/>
    <dgm:cxn modelId="{E44AD07A-61DF-44E3-A7BE-B7CBBEBA8680}" srcId="{C452B4BD-F225-4D62-8A16-AAB852E5A7FC}" destId="{574C69BB-BAF6-4860-8A49-BD8CF61D6419}" srcOrd="0" destOrd="0" parTransId="{A3ACB591-1444-4E9E-85FF-75473CE538E9}" sibTransId="{5D297875-E3E5-48C4-9BB1-BEFEF0017FC0}"/>
    <dgm:cxn modelId="{E9E93180-C8DE-BB46-BAC6-ACCCF5FF258B}" type="presOf" srcId="{4AA97B3B-84C0-4053-9B03-151635AD7D01}" destId="{7A4CBE5F-6228-C94F-A20D-0392394CFD18}" srcOrd="0" destOrd="0" presId="urn:microsoft.com/office/officeart/2016/7/layout/VerticalSolidActionList"/>
    <dgm:cxn modelId="{47C3DD82-C4A3-4BAA-9228-A3A30843A23A}" srcId="{8F7B197B-6865-4B86-AB23-8D98E90257A4}" destId="{01A70C47-EC51-4181-9724-B4E932EE034D}" srcOrd="1" destOrd="0" parTransId="{7DC5C9A1-D3A8-4C03-A42A-2B3BAE14C3AA}" sibTransId="{9C20ACE2-8BE7-49EA-B60F-3A880A7B9E9D}"/>
    <dgm:cxn modelId="{958D088D-8601-0E40-957C-91C3A3D188B2}" type="presOf" srcId="{8F7B197B-6865-4B86-AB23-8D98E90257A4}" destId="{53CCC4CE-354A-C442-B7E7-DF8762D0BEC5}" srcOrd="0" destOrd="0" presId="urn:microsoft.com/office/officeart/2016/7/layout/VerticalSolidActionList"/>
    <dgm:cxn modelId="{95F45399-FCF1-4724-8D33-C2A5A750F9D2}" srcId="{4AA97B3B-84C0-4053-9B03-151635AD7D01}" destId="{C452B4BD-F225-4D62-8A16-AAB852E5A7FC}" srcOrd="1" destOrd="0" parTransId="{F5B3E067-7A51-4898-8717-84AB49FA60EC}" sibTransId="{9649AA0C-5F98-4E7E-BEF8-1C388B4A05EE}"/>
    <dgm:cxn modelId="{221579AC-B9C0-4F45-ACEC-8CE331B52488}" srcId="{4AA97B3B-84C0-4053-9B03-151635AD7D01}" destId="{8F7B197B-6865-4B86-AB23-8D98E90257A4}" srcOrd="0" destOrd="0" parTransId="{C4230FE6-08AF-4BC6-80A7-7204342EAF4B}" sibTransId="{7427F057-2184-4871-A65F-8A5375BE154A}"/>
    <dgm:cxn modelId="{CCC62FAE-E502-C547-8A36-8DC879059C46}" type="presOf" srcId="{C452B4BD-F225-4D62-8A16-AAB852E5A7FC}" destId="{A50BC14D-6420-FC4C-B91B-75A46D0D4D0C}" srcOrd="0" destOrd="0" presId="urn:microsoft.com/office/officeart/2016/7/layout/VerticalSolidActionList"/>
    <dgm:cxn modelId="{B5606DED-4EA8-40DF-B110-9D209F22EB05}" srcId="{8F7B197B-6865-4B86-AB23-8D98E90257A4}" destId="{9BFC4B21-FBC0-43DD-94BD-125B8D939144}" srcOrd="2" destOrd="0" parTransId="{D61BB8E6-1443-4CF3-95CA-AFACE7F470E1}" sibTransId="{59D4C82C-9FB0-4998-A8F8-2510156C7661}"/>
    <dgm:cxn modelId="{A51059C4-C98E-4641-AF6C-0D8806E543BD}" type="presParOf" srcId="{7A4CBE5F-6228-C94F-A20D-0392394CFD18}" destId="{DDEF6D0F-DA53-9247-8B29-E7F322258A8C}" srcOrd="0" destOrd="0" presId="urn:microsoft.com/office/officeart/2016/7/layout/VerticalSolidActionList"/>
    <dgm:cxn modelId="{BFCCB7FA-DD9E-FF46-AEA6-D86E9ECBF8B9}" type="presParOf" srcId="{DDEF6D0F-DA53-9247-8B29-E7F322258A8C}" destId="{53CCC4CE-354A-C442-B7E7-DF8762D0BEC5}" srcOrd="0" destOrd="0" presId="urn:microsoft.com/office/officeart/2016/7/layout/VerticalSolidActionList"/>
    <dgm:cxn modelId="{379E7E0C-3B30-CA44-9CB1-CAC9DEF227CF}" type="presParOf" srcId="{DDEF6D0F-DA53-9247-8B29-E7F322258A8C}" destId="{07F29702-D875-7444-96F0-FF1254B31FE2}" srcOrd="1" destOrd="0" presId="urn:microsoft.com/office/officeart/2016/7/layout/VerticalSolidActionList"/>
    <dgm:cxn modelId="{DA99E9EF-F592-E843-8082-83102BBDC5A7}" type="presParOf" srcId="{7A4CBE5F-6228-C94F-A20D-0392394CFD18}" destId="{A22E04B8-5C02-2E43-86F7-845186A2F0C7}" srcOrd="1" destOrd="0" presId="urn:microsoft.com/office/officeart/2016/7/layout/VerticalSolidActionList"/>
    <dgm:cxn modelId="{2D5A2E7F-1B55-734A-BB42-7AD99B9549EF}" type="presParOf" srcId="{7A4CBE5F-6228-C94F-A20D-0392394CFD18}" destId="{12887472-8659-6B4C-8290-883586657524}" srcOrd="2" destOrd="0" presId="urn:microsoft.com/office/officeart/2016/7/layout/VerticalSolidActionList"/>
    <dgm:cxn modelId="{EB23A394-0C9E-2D4C-9807-6FB3EFD06B20}" type="presParOf" srcId="{12887472-8659-6B4C-8290-883586657524}" destId="{A50BC14D-6420-FC4C-B91B-75A46D0D4D0C}" srcOrd="0" destOrd="0" presId="urn:microsoft.com/office/officeart/2016/7/layout/VerticalSolidActionList"/>
    <dgm:cxn modelId="{D5D1B9D8-81E8-A049-ABA4-30FFC79CEA75}" type="presParOf" srcId="{12887472-8659-6B4C-8290-883586657524}" destId="{AF12D18F-55D4-834A-8AF0-88BA3952A9F5}"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21437E-B133-4D82-82BE-440F0E4792A4}"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CCE96590-731E-4F19-A9A9-0FD88A996307}">
      <dgm:prSet/>
      <dgm:spPr/>
      <dgm:t>
        <a:bodyPr/>
        <a:lstStyle/>
        <a:p>
          <a:r>
            <a:rPr lang="en-US" dirty="0"/>
            <a:t>For students </a:t>
          </a:r>
          <a:r>
            <a:rPr lang="en-US" b="1" u="sng" dirty="0"/>
            <a:t>seeking escape</a:t>
          </a:r>
          <a:r>
            <a:rPr lang="en-US" dirty="0"/>
            <a:t>:</a:t>
          </a:r>
        </a:p>
      </dgm:t>
    </dgm:pt>
    <dgm:pt modelId="{8F894211-09A3-4784-A9E2-095FE00A5646}" type="parTrans" cxnId="{FD8D0D87-5446-4FE5-BD76-07F5FADB02F7}">
      <dgm:prSet/>
      <dgm:spPr/>
      <dgm:t>
        <a:bodyPr/>
        <a:lstStyle/>
        <a:p>
          <a:endParaRPr lang="en-US"/>
        </a:p>
      </dgm:t>
    </dgm:pt>
    <dgm:pt modelId="{05D1F88A-5147-4A5E-B3D0-953E758E33FA}" type="sibTrans" cxnId="{FD8D0D87-5446-4FE5-BD76-07F5FADB02F7}">
      <dgm:prSet/>
      <dgm:spPr/>
      <dgm:t>
        <a:bodyPr/>
        <a:lstStyle/>
        <a:p>
          <a:endParaRPr lang="en-US"/>
        </a:p>
      </dgm:t>
    </dgm:pt>
    <dgm:pt modelId="{CD6BFBEB-34DC-42B0-AAFF-1255FA07EC42}">
      <dgm:prSet/>
      <dgm:spPr/>
      <dgm:t>
        <a:bodyPr/>
        <a:lstStyle/>
        <a:p>
          <a:r>
            <a:rPr lang="en-US"/>
            <a:t>Don’t kick them out/send them to time-out</a:t>
          </a:r>
        </a:p>
      </dgm:t>
    </dgm:pt>
    <dgm:pt modelId="{5A1FA1ED-E2D4-447A-B694-B6992C6D6159}" type="parTrans" cxnId="{144E0672-1038-4FB9-8116-AD8C87985A3A}">
      <dgm:prSet/>
      <dgm:spPr/>
      <dgm:t>
        <a:bodyPr/>
        <a:lstStyle/>
        <a:p>
          <a:endParaRPr lang="en-US"/>
        </a:p>
      </dgm:t>
    </dgm:pt>
    <dgm:pt modelId="{9A4F37A2-7D7B-4DA2-B1F8-85AB5A447D03}" type="sibTrans" cxnId="{144E0672-1038-4FB9-8116-AD8C87985A3A}">
      <dgm:prSet/>
      <dgm:spPr/>
      <dgm:t>
        <a:bodyPr/>
        <a:lstStyle/>
        <a:p>
          <a:endParaRPr lang="en-US"/>
        </a:p>
      </dgm:t>
    </dgm:pt>
    <dgm:pt modelId="{ACB577B9-29BA-4CC8-ACF5-C0F22855C9AA}">
      <dgm:prSet/>
      <dgm:spPr/>
      <dgm:t>
        <a:bodyPr/>
        <a:lstStyle/>
        <a:p>
          <a:r>
            <a:rPr lang="en-US"/>
            <a:t>Use a break system (Teach them it explicitly) </a:t>
          </a:r>
        </a:p>
      </dgm:t>
    </dgm:pt>
    <dgm:pt modelId="{2EF8DFD7-AD61-4EED-8A3E-C0A0E37EC153}" type="parTrans" cxnId="{97B052AA-0B13-4DF9-8917-8EBBFE378984}">
      <dgm:prSet/>
      <dgm:spPr/>
      <dgm:t>
        <a:bodyPr/>
        <a:lstStyle/>
        <a:p>
          <a:endParaRPr lang="en-US"/>
        </a:p>
      </dgm:t>
    </dgm:pt>
    <dgm:pt modelId="{56724893-21FA-4F57-BD49-A8B09A458A68}" type="sibTrans" cxnId="{97B052AA-0B13-4DF9-8917-8EBBFE378984}">
      <dgm:prSet/>
      <dgm:spPr/>
      <dgm:t>
        <a:bodyPr/>
        <a:lstStyle/>
        <a:p>
          <a:endParaRPr lang="en-US"/>
        </a:p>
      </dgm:t>
    </dgm:pt>
    <dgm:pt modelId="{B23968FF-0042-4D75-8BC3-936A8EDA0926}">
      <dgm:prSet/>
      <dgm:spPr/>
      <dgm:t>
        <a:bodyPr/>
        <a:lstStyle/>
        <a:p>
          <a:r>
            <a:rPr lang="en-US"/>
            <a:t>Expectation is to re-engage after break is over</a:t>
          </a:r>
        </a:p>
      </dgm:t>
    </dgm:pt>
    <dgm:pt modelId="{8ED45040-9B6F-43C1-9081-99A4979FF466}" type="parTrans" cxnId="{1F7E2F45-AFDA-4EA6-9FCB-6C49CD471455}">
      <dgm:prSet/>
      <dgm:spPr/>
      <dgm:t>
        <a:bodyPr/>
        <a:lstStyle/>
        <a:p>
          <a:endParaRPr lang="en-US"/>
        </a:p>
      </dgm:t>
    </dgm:pt>
    <dgm:pt modelId="{81F92570-F09C-4704-BEA6-6AD1EB4A9050}" type="sibTrans" cxnId="{1F7E2F45-AFDA-4EA6-9FCB-6C49CD471455}">
      <dgm:prSet/>
      <dgm:spPr/>
      <dgm:t>
        <a:bodyPr/>
        <a:lstStyle/>
        <a:p>
          <a:endParaRPr lang="en-US"/>
        </a:p>
      </dgm:t>
    </dgm:pt>
    <dgm:pt modelId="{CB99A6E8-51F1-453E-85EA-06F87F2754A8}">
      <dgm:prSet/>
      <dgm:spPr/>
      <dgm:t>
        <a:bodyPr/>
        <a:lstStyle/>
        <a:p>
          <a:r>
            <a:rPr lang="en-US"/>
            <a:t>Reinforce appropriate breaks</a:t>
          </a:r>
        </a:p>
      </dgm:t>
    </dgm:pt>
    <dgm:pt modelId="{2F04ED38-0BB2-4E45-81BA-08C6717544AB}" type="parTrans" cxnId="{75581906-A358-45F5-9461-304BE0EE665C}">
      <dgm:prSet/>
      <dgm:spPr/>
      <dgm:t>
        <a:bodyPr/>
        <a:lstStyle/>
        <a:p>
          <a:endParaRPr lang="en-US"/>
        </a:p>
      </dgm:t>
    </dgm:pt>
    <dgm:pt modelId="{39745239-AE81-4C5B-8C74-96644E7CA72C}" type="sibTrans" cxnId="{75581906-A358-45F5-9461-304BE0EE665C}">
      <dgm:prSet/>
      <dgm:spPr/>
      <dgm:t>
        <a:bodyPr/>
        <a:lstStyle/>
        <a:p>
          <a:endParaRPr lang="en-US"/>
        </a:p>
      </dgm:t>
    </dgm:pt>
    <dgm:pt modelId="{907DBCF9-B59E-4215-A431-7C4A4AE1DF0F}">
      <dgm:prSet/>
      <dgm:spPr/>
      <dgm:t>
        <a:bodyPr/>
        <a:lstStyle/>
        <a:p>
          <a:r>
            <a:rPr lang="en-US" b="1" u="sng"/>
            <a:t>Verbiage:</a:t>
          </a:r>
          <a:endParaRPr lang="en-US"/>
        </a:p>
      </dgm:t>
    </dgm:pt>
    <dgm:pt modelId="{FEECB73C-5F5A-45ED-B8A4-C21DFED764A0}" type="parTrans" cxnId="{616B275E-9FE5-48A8-8F47-0BDB985151E1}">
      <dgm:prSet/>
      <dgm:spPr/>
      <dgm:t>
        <a:bodyPr/>
        <a:lstStyle/>
        <a:p>
          <a:endParaRPr lang="en-US"/>
        </a:p>
      </dgm:t>
    </dgm:pt>
    <dgm:pt modelId="{1DD934F6-962A-42F6-9CDF-C6B563D6F672}" type="sibTrans" cxnId="{616B275E-9FE5-48A8-8F47-0BDB985151E1}">
      <dgm:prSet/>
      <dgm:spPr/>
      <dgm:t>
        <a:bodyPr/>
        <a:lstStyle/>
        <a:p>
          <a:endParaRPr lang="en-US"/>
        </a:p>
      </dgm:t>
    </dgm:pt>
    <dgm:pt modelId="{19634064-0FC3-4770-9587-7A8E1204D017}">
      <dgm:prSet/>
      <dgm:spPr/>
      <dgm:t>
        <a:bodyPr/>
        <a:lstStyle/>
        <a:p>
          <a:r>
            <a:rPr lang="en-US" dirty="0"/>
            <a:t>“This might be a good time to take a break. I see you are in the Yellow Zone (frustrated)”</a:t>
          </a:r>
        </a:p>
      </dgm:t>
    </dgm:pt>
    <dgm:pt modelId="{8909996E-58FD-42DD-A390-C88A83AC9408}" type="parTrans" cxnId="{3658770C-64C4-4F11-9DA8-84817918EB2E}">
      <dgm:prSet/>
      <dgm:spPr/>
      <dgm:t>
        <a:bodyPr/>
        <a:lstStyle/>
        <a:p>
          <a:endParaRPr lang="en-US"/>
        </a:p>
      </dgm:t>
    </dgm:pt>
    <dgm:pt modelId="{B53564C8-4D0E-44C3-90E5-4B48C8D7CB32}" type="sibTrans" cxnId="{3658770C-64C4-4F11-9DA8-84817918EB2E}">
      <dgm:prSet/>
      <dgm:spPr/>
      <dgm:t>
        <a:bodyPr/>
        <a:lstStyle/>
        <a:p>
          <a:endParaRPr lang="en-US"/>
        </a:p>
      </dgm:t>
    </dgm:pt>
    <dgm:pt modelId="{8E2349D1-070C-40E5-9D1F-B84FAF7B4C52}">
      <dgm:prSet/>
      <dgm:spPr/>
      <dgm:t>
        <a:bodyPr/>
        <a:lstStyle/>
        <a:p>
          <a:r>
            <a:rPr lang="en-US"/>
            <a:t>“Great work taking a break to self-manage”</a:t>
          </a:r>
        </a:p>
      </dgm:t>
    </dgm:pt>
    <dgm:pt modelId="{CFB89A69-36A4-487F-B669-4A05AB34EFF2}" type="parTrans" cxnId="{75FAFA06-560A-4E2D-87AD-2448B3D28D22}">
      <dgm:prSet/>
      <dgm:spPr/>
      <dgm:t>
        <a:bodyPr/>
        <a:lstStyle/>
        <a:p>
          <a:endParaRPr lang="en-US"/>
        </a:p>
      </dgm:t>
    </dgm:pt>
    <dgm:pt modelId="{9ACC6828-E05D-48B4-BCEB-58AFB889AEE5}" type="sibTrans" cxnId="{75FAFA06-560A-4E2D-87AD-2448B3D28D22}">
      <dgm:prSet/>
      <dgm:spPr/>
      <dgm:t>
        <a:bodyPr/>
        <a:lstStyle/>
        <a:p>
          <a:endParaRPr lang="en-US"/>
        </a:p>
      </dgm:t>
    </dgm:pt>
    <dgm:pt modelId="{9CC16F1E-73F3-6C41-9B0F-B775DE80146D}" type="pres">
      <dgm:prSet presAssocID="{8D21437E-B133-4D82-82BE-440F0E4792A4}" presName="Name0" presStyleCnt="0">
        <dgm:presLayoutVars>
          <dgm:dir/>
          <dgm:animLvl val="lvl"/>
          <dgm:resizeHandles val="exact"/>
        </dgm:presLayoutVars>
      </dgm:prSet>
      <dgm:spPr/>
    </dgm:pt>
    <dgm:pt modelId="{13432D05-85C4-E944-B898-BA3F83262642}" type="pres">
      <dgm:prSet presAssocID="{CCE96590-731E-4F19-A9A9-0FD88A996307}" presName="linNode" presStyleCnt="0"/>
      <dgm:spPr/>
    </dgm:pt>
    <dgm:pt modelId="{6752E506-8A4C-0149-8FE7-98323D98DEE4}" type="pres">
      <dgm:prSet presAssocID="{CCE96590-731E-4F19-A9A9-0FD88A996307}" presName="parentText" presStyleLbl="node1" presStyleIdx="0" presStyleCnt="2">
        <dgm:presLayoutVars>
          <dgm:chMax val="1"/>
          <dgm:bulletEnabled val="1"/>
        </dgm:presLayoutVars>
      </dgm:prSet>
      <dgm:spPr/>
    </dgm:pt>
    <dgm:pt modelId="{A2572851-C4A4-7049-92FB-123847AD4372}" type="pres">
      <dgm:prSet presAssocID="{CCE96590-731E-4F19-A9A9-0FD88A996307}" presName="descendantText" presStyleLbl="alignAccFollowNode1" presStyleIdx="0" presStyleCnt="2">
        <dgm:presLayoutVars>
          <dgm:bulletEnabled val="1"/>
        </dgm:presLayoutVars>
      </dgm:prSet>
      <dgm:spPr/>
    </dgm:pt>
    <dgm:pt modelId="{EF597332-3265-634F-8FA4-654468E8E2CA}" type="pres">
      <dgm:prSet presAssocID="{05D1F88A-5147-4A5E-B3D0-953E758E33FA}" presName="sp" presStyleCnt="0"/>
      <dgm:spPr/>
    </dgm:pt>
    <dgm:pt modelId="{4C14F9B7-CDDB-AE4A-82E8-875ED9A5C7B1}" type="pres">
      <dgm:prSet presAssocID="{907DBCF9-B59E-4215-A431-7C4A4AE1DF0F}" presName="linNode" presStyleCnt="0"/>
      <dgm:spPr/>
    </dgm:pt>
    <dgm:pt modelId="{F0523E55-9F5C-6E48-ADC4-0ACD91A5A07E}" type="pres">
      <dgm:prSet presAssocID="{907DBCF9-B59E-4215-A431-7C4A4AE1DF0F}" presName="parentText" presStyleLbl="node1" presStyleIdx="1" presStyleCnt="2">
        <dgm:presLayoutVars>
          <dgm:chMax val="1"/>
          <dgm:bulletEnabled val="1"/>
        </dgm:presLayoutVars>
      </dgm:prSet>
      <dgm:spPr/>
    </dgm:pt>
    <dgm:pt modelId="{8375CA2F-2ADB-624A-A1DC-6C2728CEF7A0}" type="pres">
      <dgm:prSet presAssocID="{907DBCF9-B59E-4215-A431-7C4A4AE1DF0F}" presName="descendantText" presStyleLbl="alignAccFollowNode1" presStyleIdx="1" presStyleCnt="2">
        <dgm:presLayoutVars>
          <dgm:bulletEnabled val="1"/>
        </dgm:presLayoutVars>
      </dgm:prSet>
      <dgm:spPr/>
    </dgm:pt>
  </dgm:ptLst>
  <dgm:cxnLst>
    <dgm:cxn modelId="{75581906-A358-45F5-9461-304BE0EE665C}" srcId="{ACB577B9-29BA-4CC8-ACF5-C0F22855C9AA}" destId="{CB99A6E8-51F1-453E-85EA-06F87F2754A8}" srcOrd="1" destOrd="0" parTransId="{2F04ED38-0BB2-4E45-81BA-08C6717544AB}" sibTransId="{39745239-AE81-4C5B-8C74-96644E7CA72C}"/>
    <dgm:cxn modelId="{75FAFA06-560A-4E2D-87AD-2448B3D28D22}" srcId="{907DBCF9-B59E-4215-A431-7C4A4AE1DF0F}" destId="{8E2349D1-070C-40E5-9D1F-B84FAF7B4C52}" srcOrd="1" destOrd="0" parTransId="{CFB89A69-36A4-487F-B669-4A05AB34EFF2}" sibTransId="{9ACC6828-E05D-48B4-BCEB-58AFB889AEE5}"/>
    <dgm:cxn modelId="{3658770C-64C4-4F11-9DA8-84817918EB2E}" srcId="{907DBCF9-B59E-4215-A431-7C4A4AE1DF0F}" destId="{19634064-0FC3-4770-9587-7A8E1204D017}" srcOrd="0" destOrd="0" parTransId="{8909996E-58FD-42DD-A390-C88A83AC9408}" sibTransId="{B53564C8-4D0E-44C3-90E5-4B48C8D7CB32}"/>
    <dgm:cxn modelId="{B44ACF1B-1D22-C24A-ADB7-AFCD42A11C55}" type="presOf" srcId="{907DBCF9-B59E-4215-A431-7C4A4AE1DF0F}" destId="{F0523E55-9F5C-6E48-ADC4-0ACD91A5A07E}" srcOrd="0" destOrd="0" presId="urn:microsoft.com/office/officeart/2005/8/layout/vList5"/>
    <dgm:cxn modelId="{616B275E-9FE5-48A8-8F47-0BDB985151E1}" srcId="{8D21437E-B133-4D82-82BE-440F0E4792A4}" destId="{907DBCF9-B59E-4215-A431-7C4A4AE1DF0F}" srcOrd="1" destOrd="0" parTransId="{FEECB73C-5F5A-45ED-B8A4-C21DFED764A0}" sibTransId="{1DD934F6-962A-42F6-9CDF-C6B563D6F672}"/>
    <dgm:cxn modelId="{1F7E2F45-AFDA-4EA6-9FCB-6C49CD471455}" srcId="{ACB577B9-29BA-4CC8-ACF5-C0F22855C9AA}" destId="{B23968FF-0042-4D75-8BC3-936A8EDA0926}" srcOrd="0" destOrd="0" parTransId="{8ED45040-9B6F-43C1-9081-99A4979FF466}" sibTransId="{81F92570-F09C-4704-BEA6-6AD1EB4A9050}"/>
    <dgm:cxn modelId="{9858D745-1EC2-8A45-AC35-A96906123D9A}" type="presOf" srcId="{B23968FF-0042-4D75-8BC3-936A8EDA0926}" destId="{A2572851-C4A4-7049-92FB-123847AD4372}" srcOrd="0" destOrd="2" presId="urn:microsoft.com/office/officeart/2005/8/layout/vList5"/>
    <dgm:cxn modelId="{4FC9B071-6002-2F4B-97AA-DD70ED740681}" type="presOf" srcId="{CB99A6E8-51F1-453E-85EA-06F87F2754A8}" destId="{A2572851-C4A4-7049-92FB-123847AD4372}" srcOrd="0" destOrd="3" presId="urn:microsoft.com/office/officeart/2005/8/layout/vList5"/>
    <dgm:cxn modelId="{144E0672-1038-4FB9-8116-AD8C87985A3A}" srcId="{CCE96590-731E-4F19-A9A9-0FD88A996307}" destId="{CD6BFBEB-34DC-42B0-AAFF-1255FA07EC42}" srcOrd="0" destOrd="0" parTransId="{5A1FA1ED-E2D4-447A-B694-B6992C6D6159}" sibTransId="{9A4F37A2-7D7B-4DA2-B1F8-85AB5A447D03}"/>
    <dgm:cxn modelId="{07FAF675-31C7-A444-BC1D-E9CB8BD25D40}" type="presOf" srcId="{8E2349D1-070C-40E5-9D1F-B84FAF7B4C52}" destId="{8375CA2F-2ADB-624A-A1DC-6C2728CEF7A0}" srcOrd="0" destOrd="1" presId="urn:microsoft.com/office/officeart/2005/8/layout/vList5"/>
    <dgm:cxn modelId="{FD8D0D87-5446-4FE5-BD76-07F5FADB02F7}" srcId="{8D21437E-B133-4D82-82BE-440F0E4792A4}" destId="{CCE96590-731E-4F19-A9A9-0FD88A996307}" srcOrd="0" destOrd="0" parTransId="{8F894211-09A3-4784-A9E2-095FE00A5646}" sibTransId="{05D1F88A-5147-4A5E-B3D0-953E758E33FA}"/>
    <dgm:cxn modelId="{6950858D-77F3-5547-B760-A228976C8A45}" type="presOf" srcId="{CD6BFBEB-34DC-42B0-AAFF-1255FA07EC42}" destId="{A2572851-C4A4-7049-92FB-123847AD4372}" srcOrd="0" destOrd="0" presId="urn:microsoft.com/office/officeart/2005/8/layout/vList5"/>
    <dgm:cxn modelId="{97B052AA-0B13-4DF9-8917-8EBBFE378984}" srcId="{CCE96590-731E-4F19-A9A9-0FD88A996307}" destId="{ACB577B9-29BA-4CC8-ACF5-C0F22855C9AA}" srcOrd="1" destOrd="0" parTransId="{2EF8DFD7-AD61-4EED-8A3E-C0A0E37EC153}" sibTransId="{56724893-21FA-4F57-BD49-A8B09A458A68}"/>
    <dgm:cxn modelId="{94083FB3-BE49-DB4C-B140-C19E00C31A4A}" type="presOf" srcId="{8D21437E-B133-4D82-82BE-440F0E4792A4}" destId="{9CC16F1E-73F3-6C41-9B0F-B775DE80146D}" srcOrd="0" destOrd="0" presId="urn:microsoft.com/office/officeart/2005/8/layout/vList5"/>
    <dgm:cxn modelId="{F6D149DD-B95F-FE45-A441-EDBF933D9960}" type="presOf" srcId="{19634064-0FC3-4770-9587-7A8E1204D017}" destId="{8375CA2F-2ADB-624A-A1DC-6C2728CEF7A0}" srcOrd="0" destOrd="0" presId="urn:microsoft.com/office/officeart/2005/8/layout/vList5"/>
    <dgm:cxn modelId="{B0340CDE-0CFA-5B41-B5C0-3D016BF0D7FD}" type="presOf" srcId="{ACB577B9-29BA-4CC8-ACF5-C0F22855C9AA}" destId="{A2572851-C4A4-7049-92FB-123847AD4372}" srcOrd="0" destOrd="1" presId="urn:microsoft.com/office/officeart/2005/8/layout/vList5"/>
    <dgm:cxn modelId="{8611D5FF-C4AF-0B48-8839-F2640D12D901}" type="presOf" srcId="{CCE96590-731E-4F19-A9A9-0FD88A996307}" destId="{6752E506-8A4C-0149-8FE7-98323D98DEE4}" srcOrd="0" destOrd="0" presId="urn:microsoft.com/office/officeart/2005/8/layout/vList5"/>
    <dgm:cxn modelId="{59828F6D-691E-DD4D-9C02-0CC0F43FCB29}" type="presParOf" srcId="{9CC16F1E-73F3-6C41-9B0F-B775DE80146D}" destId="{13432D05-85C4-E944-B898-BA3F83262642}" srcOrd="0" destOrd="0" presId="urn:microsoft.com/office/officeart/2005/8/layout/vList5"/>
    <dgm:cxn modelId="{D708CC98-EE6D-364F-AE2D-DC5D30D95AD6}" type="presParOf" srcId="{13432D05-85C4-E944-B898-BA3F83262642}" destId="{6752E506-8A4C-0149-8FE7-98323D98DEE4}" srcOrd="0" destOrd="0" presId="urn:microsoft.com/office/officeart/2005/8/layout/vList5"/>
    <dgm:cxn modelId="{D962333F-C2E3-414C-B6B3-613CDA7CBC8A}" type="presParOf" srcId="{13432D05-85C4-E944-B898-BA3F83262642}" destId="{A2572851-C4A4-7049-92FB-123847AD4372}" srcOrd="1" destOrd="0" presId="urn:microsoft.com/office/officeart/2005/8/layout/vList5"/>
    <dgm:cxn modelId="{98833756-1C31-6C4C-B8D4-8F5FEFDBCD57}" type="presParOf" srcId="{9CC16F1E-73F3-6C41-9B0F-B775DE80146D}" destId="{EF597332-3265-634F-8FA4-654468E8E2CA}" srcOrd="1" destOrd="0" presId="urn:microsoft.com/office/officeart/2005/8/layout/vList5"/>
    <dgm:cxn modelId="{9175ADA0-E265-A54E-A6A4-97BE80BBAD52}" type="presParOf" srcId="{9CC16F1E-73F3-6C41-9B0F-B775DE80146D}" destId="{4C14F9B7-CDDB-AE4A-82E8-875ED9A5C7B1}" srcOrd="2" destOrd="0" presId="urn:microsoft.com/office/officeart/2005/8/layout/vList5"/>
    <dgm:cxn modelId="{DF8242AC-2F4F-374D-B98A-DC14D93A0FEE}" type="presParOf" srcId="{4C14F9B7-CDDB-AE4A-82E8-875ED9A5C7B1}" destId="{F0523E55-9F5C-6E48-ADC4-0ACD91A5A07E}" srcOrd="0" destOrd="0" presId="urn:microsoft.com/office/officeart/2005/8/layout/vList5"/>
    <dgm:cxn modelId="{33716A4F-7CC7-C24D-B123-07CCCE60DFFB}" type="presParOf" srcId="{4C14F9B7-CDDB-AE4A-82E8-875ED9A5C7B1}" destId="{8375CA2F-2ADB-624A-A1DC-6C2728CEF7A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CF193C-3DA2-4109-9580-F339C6C89F95}" type="doc">
      <dgm:prSet loTypeId="urn:microsoft.com/office/officeart/2005/8/layout/vList5" loCatId="list" qsTypeId="urn:microsoft.com/office/officeart/2005/8/quickstyle/simple5" qsCatId="simple" csTypeId="urn:microsoft.com/office/officeart/2005/8/colors/accent3_2" csCatId="accent3"/>
      <dgm:spPr/>
      <dgm:t>
        <a:bodyPr/>
        <a:lstStyle/>
        <a:p>
          <a:endParaRPr lang="en-US"/>
        </a:p>
      </dgm:t>
    </dgm:pt>
    <dgm:pt modelId="{52ACFBDA-01FF-483E-A281-43557FD70B6F}">
      <dgm:prSet/>
      <dgm:spPr/>
      <dgm:t>
        <a:bodyPr/>
        <a:lstStyle/>
        <a:p>
          <a:r>
            <a:rPr lang="en-US" dirty="0"/>
            <a:t>For students seeking to </a:t>
          </a:r>
          <a:r>
            <a:rPr lang="en-US" b="1" u="sng" dirty="0"/>
            <a:t>obtain their own agenda</a:t>
          </a:r>
          <a:r>
            <a:rPr lang="en-US" dirty="0"/>
            <a:t>:</a:t>
          </a:r>
        </a:p>
      </dgm:t>
    </dgm:pt>
    <dgm:pt modelId="{7AA041DE-BF13-4CD0-BEB7-FBD8DD9B8D70}" type="parTrans" cxnId="{66B7BED3-ED05-45C2-A6CC-C1550D5B74A5}">
      <dgm:prSet/>
      <dgm:spPr/>
      <dgm:t>
        <a:bodyPr/>
        <a:lstStyle/>
        <a:p>
          <a:endParaRPr lang="en-US"/>
        </a:p>
      </dgm:t>
    </dgm:pt>
    <dgm:pt modelId="{8F69C97D-3DD3-436F-871B-B104ED1DA21F}" type="sibTrans" cxnId="{66B7BED3-ED05-45C2-A6CC-C1550D5B74A5}">
      <dgm:prSet/>
      <dgm:spPr/>
      <dgm:t>
        <a:bodyPr/>
        <a:lstStyle/>
        <a:p>
          <a:endParaRPr lang="en-US"/>
        </a:p>
      </dgm:t>
    </dgm:pt>
    <dgm:pt modelId="{A863C36E-4C56-4EED-97AD-1DAC35C5A364}">
      <dgm:prSet/>
      <dgm:spPr/>
      <dgm:t>
        <a:bodyPr/>
        <a:lstStyle/>
        <a:p>
          <a:r>
            <a:rPr lang="en-US"/>
            <a:t>Provide choices whenever possible</a:t>
          </a:r>
        </a:p>
      </dgm:t>
    </dgm:pt>
    <dgm:pt modelId="{F94D3167-1963-40E4-B40B-95A6C8069D1F}" type="parTrans" cxnId="{62D555EC-8BA3-4AC6-A312-080E91F80110}">
      <dgm:prSet/>
      <dgm:spPr/>
      <dgm:t>
        <a:bodyPr/>
        <a:lstStyle/>
        <a:p>
          <a:endParaRPr lang="en-US"/>
        </a:p>
      </dgm:t>
    </dgm:pt>
    <dgm:pt modelId="{59FFA68E-5BC8-4BCF-81D2-6E28DE9113ED}" type="sibTrans" cxnId="{62D555EC-8BA3-4AC6-A312-080E91F80110}">
      <dgm:prSet/>
      <dgm:spPr/>
      <dgm:t>
        <a:bodyPr/>
        <a:lstStyle/>
        <a:p>
          <a:endParaRPr lang="en-US"/>
        </a:p>
      </dgm:t>
    </dgm:pt>
    <dgm:pt modelId="{9736FBB4-371A-4FFE-9E75-F48B494D1449}">
      <dgm:prSet/>
      <dgm:spPr/>
      <dgm:t>
        <a:bodyPr/>
        <a:lstStyle/>
        <a:p>
          <a:r>
            <a:rPr lang="en-US"/>
            <a:t>Support use of self-regulation strategies to increase frustration tolerance</a:t>
          </a:r>
        </a:p>
      </dgm:t>
    </dgm:pt>
    <dgm:pt modelId="{0852CB56-31E8-4A6C-9FF6-3024A47EA812}" type="parTrans" cxnId="{EA4034D8-B952-4DCD-96D3-53A5A23FC45C}">
      <dgm:prSet/>
      <dgm:spPr/>
      <dgm:t>
        <a:bodyPr/>
        <a:lstStyle/>
        <a:p>
          <a:endParaRPr lang="en-US"/>
        </a:p>
      </dgm:t>
    </dgm:pt>
    <dgm:pt modelId="{79B76E56-BF35-446E-BD6B-1FC57B4EBB56}" type="sibTrans" cxnId="{EA4034D8-B952-4DCD-96D3-53A5A23FC45C}">
      <dgm:prSet/>
      <dgm:spPr/>
      <dgm:t>
        <a:bodyPr/>
        <a:lstStyle/>
        <a:p>
          <a:endParaRPr lang="en-US"/>
        </a:p>
      </dgm:t>
    </dgm:pt>
    <dgm:pt modelId="{BF5F8749-710A-44F4-9519-20B57B27E8A9}">
      <dgm:prSet/>
      <dgm:spPr/>
      <dgm:t>
        <a:bodyPr/>
        <a:lstStyle/>
        <a:p>
          <a:r>
            <a:rPr lang="en-US"/>
            <a:t>Be mindful of conflict cycles/power struggles</a:t>
          </a:r>
        </a:p>
      </dgm:t>
    </dgm:pt>
    <dgm:pt modelId="{C1E46BC5-7C1E-4E8A-B8C8-6D08623D5A1B}" type="parTrans" cxnId="{508ACC19-12D1-48B4-BBD0-541F33A51916}">
      <dgm:prSet/>
      <dgm:spPr/>
      <dgm:t>
        <a:bodyPr/>
        <a:lstStyle/>
        <a:p>
          <a:endParaRPr lang="en-US"/>
        </a:p>
      </dgm:t>
    </dgm:pt>
    <dgm:pt modelId="{00B5BAC6-4F90-4879-BB9D-02A545BAA3D1}" type="sibTrans" cxnId="{508ACC19-12D1-48B4-BBD0-541F33A51916}">
      <dgm:prSet/>
      <dgm:spPr/>
      <dgm:t>
        <a:bodyPr/>
        <a:lstStyle/>
        <a:p>
          <a:endParaRPr lang="en-US"/>
        </a:p>
      </dgm:t>
    </dgm:pt>
    <dgm:pt modelId="{4EACD007-B79A-4E30-B506-25AACD99F1AE}">
      <dgm:prSet/>
      <dgm:spPr/>
      <dgm:t>
        <a:bodyPr/>
        <a:lstStyle/>
        <a:p>
          <a:r>
            <a:rPr lang="en-US" b="1" u="sng"/>
            <a:t>Verbiage:</a:t>
          </a:r>
          <a:endParaRPr lang="en-US"/>
        </a:p>
      </dgm:t>
    </dgm:pt>
    <dgm:pt modelId="{51DB94D1-9E8B-4046-AC6C-6E20EA33F9A1}" type="parTrans" cxnId="{29ECD725-28F3-40D4-88F0-D8900AA7CCC8}">
      <dgm:prSet/>
      <dgm:spPr/>
      <dgm:t>
        <a:bodyPr/>
        <a:lstStyle/>
        <a:p>
          <a:endParaRPr lang="en-US"/>
        </a:p>
      </dgm:t>
    </dgm:pt>
    <dgm:pt modelId="{FAAC3496-B204-4BF5-A467-9FB3C34DC094}" type="sibTrans" cxnId="{29ECD725-28F3-40D4-88F0-D8900AA7CCC8}">
      <dgm:prSet/>
      <dgm:spPr/>
      <dgm:t>
        <a:bodyPr/>
        <a:lstStyle/>
        <a:p>
          <a:endParaRPr lang="en-US"/>
        </a:p>
      </dgm:t>
    </dgm:pt>
    <dgm:pt modelId="{376543B6-B590-4579-BD60-0BD6CE3600EE}">
      <dgm:prSet/>
      <dgm:spPr/>
      <dgm:t>
        <a:bodyPr/>
        <a:lstStyle/>
        <a:p>
          <a:r>
            <a:rPr lang="en-US"/>
            <a:t>“You have the choice to sit at your desk or on the carpet. When I see you in the group you will be earning tickets again.”</a:t>
          </a:r>
        </a:p>
      </dgm:t>
    </dgm:pt>
    <dgm:pt modelId="{089E9811-A94B-4788-922A-D48B3DA9002E}" type="parTrans" cxnId="{C84EF878-929E-4E63-A6FD-59421B07CCBD}">
      <dgm:prSet/>
      <dgm:spPr/>
      <dgm:t>
        <a:bodyPr/>
        <a:lstStyle/>
        <a:p>
          <a:endParaRPr lang="en-US"/>
        </a:p>
      </dgm:t>
    </dgm:pt>
    <dgm:pt modelId="{FC700520-79E6-4D4B-A8CD-620634E6F696}" type="sibTrans" cxnId="{C84EF878-929E-4E63-A6FD-59421B07CCBD}">
      <dgm:prSet/>
      <dgm:spPr/>
      <dgm:t>
        <a:bodyPr/>
        <a:lstStyle/>
        <a:p>
          <a:endParaRPr lang="en-US"/>
        </a:p>
      </dgm:t>
    </dgm:pt>
    <dgm:pt modelId="{5EC4E861-5B7B-4A79-9D5B-EF89019FD378}">
      <dgm:prSet/>
      <dgm:spPr/>
      <dgm:t>
        <a:bodyPr/>
        <a:lstStyle/>
        <a:p>
          <a:r>
            <a:rPr lang="en-US"/>
            <a:t>“You sound frustrated.  Let’s use your lazy 8 breathing strategy”</a:t>
          </a:r>
        </a:p>
      </dgm:t>
    </dgm:pt>
    <dgm:pt modelId="{86304272-8C12-48BC-99FA-8901A3476BEE}" type="parTrans" cxnId="{57E437BD-E7FE-4E65-979F-B5239C41ADD9}">
      <dgm:prSet/>
      <dgm:spPr/>
      <dgm:t>
        <a:bodyPr/>
        <a:lstStyle/>
        <a:p>
          <a:endParaRPr lang="en-US"/>
        </a:p>
      </dgm:t>
    </dgm:pt>
    <dgm:pt modelId="{21F236BF-6C35-4195-855B-9472A2A72D6A}" type="sibTrans" cxnId="{57E437BD-E7FE-4E65-979F-B5239C41ADD9}">
      <dgm:prSet/>
      <dgm:spPr/>
      <dgm:t>
        <a:bodyPr/>
        <a:lstStyle/>
        <a:p>
          <a:endParaRPr lang="en-US"/>
        </a:p>
      </dgm:t>
    </dgm:pt>
    <dgm:pt modelId="{77F8258F-A23F-E640-AA18-6279782B5E83}" type="pres">
      <dgm:prSet presAssocID="{1ECF193C-3DA2-4109-9580-F339C6C89F95}" presName="Name0" presStyleCnt="0">
        <dgm:presLayoutVars>
          <dgm:dir/>
          <dgm:animLvl val="lvl"/>
          <dgm:resizeHandles val="exact"/>
        </dgm:presLayoutVars>
      </dgm:prSet>
      <dgm:spPr/>
    </dgm:pt>
    <dgm:pt modelId="{233AD704-D8C2-884E-8DAE-5186638A6B8F}" type="pres">
      <dgm:prSet presAssocID="{52ACFBDA-01FF-483E-A281-43557FD70B6F}" presName="linNode" presStyleCnt="0"/>
      <dgm:spPr/>
    </dgm:pt>
    <dgm:pt modelId="{969547C0-D996-9D40-BEAA-268D4ADD9C3C}" type="pres">
      <dgm:prSet presAssocID="{52ACFBDA-01FF-483E-A281-43557FD70B6F}" presName="parentText" presStyleLbl="node1" presStyleIdx="0" presStyleCnt="2">
        <dgm:presLayoutVars>
          <dgm:chMax val="1"/>
          <dgm:bulletEnabled val="1"/>
        </dgm:presLayoutVars>
      </dgm:prSet>
      <dgm:spPr/>
    </dgm:pt>
    <dgm:pt modelId="{3C4B2A5F-4B0B-944F-ADDD-FA6D6D1673F7}" type="pres">
      <dgm:prSet presAssocID="{52ACFBDA-01FF-483E-A281-43557FD70B6F}" presName="descendantText" presStyleLbl="alignAccFollowNode1" presStyleIdx="0" presStyleCnt="2">
        <dgm:presLayoutVars>
          <dgm:bulletEnabled val="1"/>
        </dgm:presLayoutVars>
      </dgm:prSet>
      <dgm:spPr/>
    </dgm:pt>
    <dgm:pt modelId="{5610C1BB-06A1-114A-A840-8ECF48673624}" type="pres">
      <dgm:prSet presAssocID="{8F69C97D-3DD3-436F-871B-B104ED1DA21F}" presName="sp" presStyleCnt="0"/>
      <dgm:spPr/>
    </dgm:pt>
    <dgm:pt modelId="{679BC8B6-E6AA-A24B-8A21-4758D62581E0}" type="pres">
      <dgm:prSet presAssocID="{4EACD007-B79A-4E30-B506-25AACD99F1AE}" presName="linNode" presStyleCnt="0"/>
      <dgm:spPr/>
    </dgm:pt>
    <dgm:pt modelId="{1DEF3CAD-A2C4-E04E-9982-7CC4A26AB85C}" type="pres">
      <dgm:prSet presAssocID="{4EACD007-B79A-4E30-B506-25AACD99F1AE}" presName="parentText" presStyleLbl="node1" presStyleIdx="1" presStyleCnt="2">
        <dgm:presLayoutVars>
          <dgm:chMax val="1"/>
          <dgm:bulletEnabled val="1"/>
        </dgm:presLayoutVars>
      </dgm:prSet>
      <dgm:spPr/>
    </dgm:pt>
    <dgm:pt modelId="{D657295B-DFF4-C745-8E45-F5EDF6E00870}" type="pres">
      <dgm:prSet presAssocID="{4EACD007-B79A-4E30-B506-25AACD99F1AE}" presName="descendantText" presStyleLbl="alignAccFollowNode1" presStyleIdx="1" presStyleCnt="2">
        <dgm:presLayoutVars>
          <dgm:bulletEnabled val="1"/>
        </dgm:presLayoutVars>
      </dgm:prSet>
      <dgm:spPr/>
    </dgm:pt>
  </dgm:ptLst>
  <dgm:cxnLst>
    <dgm:cxn modelId="{508ACC19-12D1-48B4-BBD0-541F33A51916}" srcId="{52ACFBDA-01FF-483E-A281-43557FD70B6F}" destId="{BF5F8749-710A-44F4-9519-20B57B27E8A9}" srcOrd="2" destOrd="0" parTransId="{C1E46BC5-7C1E-4E8A-B8C8-6D08623D5A1B}" sibTransId="{00B5BAC6-4F90-4879-BB9D-02A545BAA3D1}"/>
    <dgm:cxn modelId="{29ECD725-28F3-40D4-88F0-D8900AA7CCC8}" srcId="{1ECF193C-3DA2-4109-9580-F339C6C89F95}" destId="{4EACD007-B79A-4E30-B506-25AACD99F1AE}" srcOrd="1" destOrd="0" parTransId="{51DB94D1-9E8B-4046-AC6C-6E20EA33F9A1}" sibTransId="{FAAC3496-B204-4BF5-A467-9FB3C34DC094}"/>
    <dgm:cxn modelId="{7C835D2A-0DA9-D248-932C-282F597E7236}" type="presOf" srcId="{9736FBB4-371A-4FFE-9E75-F48B494D1449}" destId="{3C4B2A5F-4B0B-944F-ADDD-FA6D6D1673F7}" srcOrd="0" destOrd="1" presId="urn:microsoft.com/office/officeart/2005/8/layout/vList5"/>
    <dgm:cxn modelId="{C83E003D-C06E-7140-97BE-6918FAF15377}" type="presOf" srcId="{A863C36E-4C56-4EED-97AD-1DAC35C5A364}" destId="{3C4B2A5F-4B0B-944F-ADDD-FA6D6D1673F7}" srcOrd="0" destOrd="0" presId="urn:microsoft.com/office/officeart/2005/8/layout/vList5"/>
    <dgm:cxn modelId="{2B35C86D-BD1D-A243-A117-7C2CF5C91B24}" type="presOf" srcId="{1ECF193C-3DA2-4109-9580-F339C6C89F95}" destId="{77F8258F-A23F-E640-AA18-6279782B5E83}" srcOrd="0" destOrd="0" presId="urn:microsoft.com/office/officeart/2005/8/layout/vList5"/>
    <dgm:cxn modelId="{C84EF878-929E-4E63-A6FD-59421B07CCBD}" srcId="{4EACD007-B79A-4E30-B506-25AACD99F1AE}" destId="{376543B6-B590-4579-BD60-0BD6CE3600EE}" srcOrd="0" destOrd="0" parTransId="{089E9811-A94B-4788-922A-D48B3DA9002E}" sibTransId="{FC700520-79E6-4D4B-A8CD-620634E6F696}"/>
    <dgm:cxn modelId="{24304F90-BCA1-8249-A428-95DF9ADA1DD3}" type="presOf" srcId="{BF5F8749-710A-44F4-9519-20B57B27E8A9}" destId="{3C4B2A5F-4B0B-944F-ADDD-FA6D6D1673F7}" srcOrd="0" destOrd="2" presId="urn:microsoft.com/office/officeart/2005/8/layout/vList5"/>
    <dgm:cxn modelId="{553B009E-0B77-4147-918C-871106AF40FE}" type="presOf" srcId="{52ACFBDA-01FF-483E-A281-43557FD70B6F}" destId="{969547C0-D996-9D40-BEAA-268D4ADD9C3C}" srcOrd="0" destOrd="0" presId="urn:microsoft.com/office/officeart/2005/8/layout/vList5"/>
    <dgm:cxn modelId="{044B1BBC-DBE7-BA43-A926-562665D138F5}" type="presOf" srcId="{376543B6-B590-4579-BD60-0BD6CE3600EE}" destId="{D657295B-DFF4-C745-8E45-F5EDF6E00870}" srcOrd="0" destOrd="0" presId="urn:microsoft.com/office/officeart/2005/8/layout/vList5"/>
    <dgm:cxn modelId="{57E437BD-E7FE-4E65-979F-B5239C41ADD9}" srcId="{4EACD007-B79A-4E30-B506-25AACD99F1AE}" destId="{5EC4E861-5B7B-4A79-9D5B-EF89019FD378}" srcOrd="1" destOrd="0" parTransId="{86304272-8C12-48BC-99FA-8901A3476BEE}" sibTransId="{21F236BF-6C35-4195-855B-9472A2A72D6A}"/>
    <dgm:cxn modelId="{66B7BED3-ED05-45C2-A6CC-C1550D5B74A5}" srcId="{1ECF193C-3DA2-4109-9580-F339C6C89F95}" destId="{52ACFBDA-01FF-483E-A281-43557FD70B6F}" srcOrd="0" destOrd="0" parTransId="{7AA041DE-BF13-4CD0-BEB7-FBD8DD9B8D70}" sibTransId="{8F69C97D-3DD3-436F-871B-B104ED1DA21F}"/>
    <dgm:cxn modelId="{EA4034D8-B952-4DCD-96D3-53A5A23FC45C}" srcId="{52ACFBDA-01FF-483E-A281-43557FD70B6F}" destId="{9736FBB4-371A-4FFE-9E75-F48B494D1449}" srcOrd="1" destOrd="0" parTransId="{0852CB56-31E8-4A6C-9FF6-3024A47EA812}" sibTransId="{79B76E56-BF35-446E-BD6B-1FC57B4EBB56}"/>
    <dgm:cxn modelId="{E68C8BE0-331B-3540-9FC4-B4C832AD18DE}" type="presOf" srcId="{5EC4E861-5B7B-4A79-9D5B-EF89019FD378}" destId="{D657295B-DFF4-C745-8E45-F5EDF6E00870}" srcOrd="0" destOrd="1" presId="urn:microsoft.com/office/officeart/2005/8/layout/vList5"/>
    <dgm:cxn modelId="{6666E7E7-98D5-C240-ACAC-AB684CE6714A}" type="presOf" srcId="{4EACD007-B79A-4E30-B506-25AACD99F1AE}" destId="{1DEF3CAD-A2C4-E04E-9982-7CC4A26AB85C}" srcOrd="0" destOrd="0" presId="urn:microsoft.com/office/officeart/2005/8/layout/vList5"/>
    <dgm:cxn modelId="{62D555EC-8BA3-4AC6-A312-080E91F80110}" srcId="{52ACFBDA-01FF-483E-A281-43557FD70B6F}" destId="{A863C36E-4C56-4EED-97AD-1DAC35C5A364}" srcOrd="0" destOrd="0" parTransId="{F94D3167-1963-40E4-B40B-95A6C8069D1F}" sibTransId="{59FFA68E-5BC8-4BCF-81D2-6E28DE9113ED}"/>
    <dgm:cxn modelId="{851BFC50-3DB5-E041-B79A-F1B3404C21C0}" type="presParOf" srcId="{77F8258F-A23F-E640-AA18-6279782B5E83}" destId="{233AD704-D8C2-884E-8DAE-5186638A6B8F}" srcOrd="0" destOrd="0" presId="urn:microsoft.com/office/officeart/2005/8/layout/vList5"/>
    <dgm:cxn modelId="{BEE1C17E-2657-C54D-9767-27F3FB25827D}" type="presParOf" srcId="{233AD704-D8C2-884E-8DAE-5186638A6B8F}" destId="{969547C0-D996-9D40-BEAA-268D4ADD9C3C}" srcOrd="0" destOrd="0" presId="urn:microsoft.com/office/officeart/2005/8/layout/vList5"/>
    <dgm:cxn modelId="{5C6BE16C-D1B7-3B42-93A6-ADCE9BEE8C94}" type="presParOf" srcId="{233AD704-D8C2-884E-8DAE-5186638A6B8F}" destId="{3C4B2A5F-4B0B-944F-ADDD-FA6D6D1673F7}" srcOrd="1" destOrd="0" presId="urn:microsoft.com/office/officeart/2005/8/layout/vList5"/>
    <dgm:cxn modelId="{317057A4-D443-1C47-AF07-E0DE8E4D6F48}" type="presParOf" srcId="{77F8258F-A23F-E640-AA18-6279782B5E83}" destId="{5610C1BB-06A1-114A-A840-8ECF48673624}" srcOrd="1" destOrd="0" presId="urn:microsoft.com/office/officeart/2005/8/layout/vList5"/>
    <dgm:cxn modelId="{DE6E78F1-F74A-9747-857A-2FB4A094CFB0}" type="presParOf" srcId="{77F8258F-A23F-E640-AA18-6279782B5E83}" destId="{679BC8B6-E6AA-A24B-8A21-4758D62581E0}" srcOrd="2" destOrd="0" presId="urn:microsoft.com/office/officeart/2005/8/layout/vList5"/>
    <dgm:cxn modelId="{07545EB2-85FE-484C-B621-8F30FAA9F0A1}" type="presParOf" srcId="{679BC8B6-E6AA-A24B-8A21-4758D62581E0}" destId="{1DEF3CAD-A2C4-E04E-9982-7CC4A26AB85C}" srcOrd="0" destOrd="0" presId="urn:microsoft.com/office/officeart/2005/8/layout/vList5"/>
    <dgm:cxn modelId="{18F036B7-A0EE-354B-BE55-D4446588793A}" type="presParOf" srcId="{679BC8B6-E6AA-A24B-8A21-4758D62581E0}" destId="{D657295B-DFF4-C745-8E45-F5EDF6E0087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70BECB-3E00-4BFD-987F-1942AFDD422C}" type="doc">
      <dgm:prSet loTypeId="urn:microsoft.com/office/officeart/2018/5/layout/IconCircleLabelList" loCatId="icon" qsTypeId="urn:microsoft.com/office/officeart/2005/8/quickstyle/simple4" qsCatId="simple" csTypeId="urn:microsoft.com/office/officeart/2018/5/colors/Iconchunking_neutralbg_colorful1" csCatId="colorful" phldr="1"/>
      <dgm:spPr/>
      <dgm:t>
        <a:bodyPr/>
        <a:lstStyle/>
        <a:p>
          <a:endParaRPr lang="en-US"/>
        </a:p>
      </dgm:t>
    </dgm:pt>
    <dgm:pt modelId="{3A852AD5-3AFE-4A25-8B97-1221D325E31F}">
      <dgm:prSet/>
      <dgm:spPr/>
      <dgm:t>
        <a:bodyPr/>
        <a:lstStyle/>
        <a:p>
          <a:pPr>
            <a:lnSpc>
              <a:spcPct val="100000"/>
            </a:lnSpc>
            <a:defRPr cap="all"/>
          </a:pPr>
          <a:r>
            <a:rPr lang="en-US" dirty="0">
              <a:solidFill>
                <a:schemeClr val="bg1"/>
              </a:solidFill>
            </a:rPr>
            <a:t>Complete the Classroom Management Self Assessment Checklist</a:t>
          </a:r>
        </a:p>
      </dgm:t>
    </dgm:pt>
    <dgm:pt modelId="{FFC48CD4-EE17-48B7-AECA-E9B91E720DB8}" type="parTrans" cxnId="{D0905A9A-1744-4678-9FF1-BF99BAE758B7}">
      <dgm:prSet/>
      <dgm:spPr/>
      <dgm:t>
        <a:bodyPr/>
        <a:lstStyle/>
        <a:p>
          <a:endParaRPr lang="en-US"/>
        </a:p>
      </dgm:t>
    </dgm:pt>
    <dgm:pt modelId="{E66F3E2B-29F7-4BBD-A7EF-4CDFC09CD6E8}" type="sibTrans" cxnId="{D0905A9A-1744-4678-9FF1-BF99BAE758B7}">
      <dgm:prSet/>
      <dgm:spPr/>
      <dgm:t>
        <a:bodyPr/>
        <a:lstStyle/>
        <a:p>
          <a:endParaRPr lang="en-US"/>
        </a:p>
      </dgm:t>
    </dgm:pt>
    <dgm:pt modelId="{693C79CE-4530-45C5-954D-90321041926C}">
      <dgm:prSet/>
      <dgm:spPr/>
      <dgm:t>
        <a:bodyPr/>
        <a:lstStyle/>
        <a:p>
          <a:pPr>
            <a:lnSpc>
              <a:spcPct val="100000"/>
            </a:lnSpc>
            <a:defRPr cap="all"/>
          </a:pPr>
          <a:r>
            <a:rPr lang="en-US" dirty="0">
              <a:solidFill>
                <a:schemeClr val="bg1"/>
              </a:solidFill>
            </a:rPr>
            <a:t>What are your strengths? Areas to develop?</a:t>
          </a:r>
        </a:p>
      </dgm:t>
    </dgm:pt>
    <dgm:pt modelId="{03C71F3F-CB26-48FC-8825-ABCBB98053AA}" type="parTrans" cxnId="{11EBFE3F-7B9B-47C8-B2B5-6B58D9B7989E}">
      <dgm:prSet/>
      <dgm:spPr/>
      <dgm:t>
        <a:bodyPr/>
        <a:lstStyle/>
        <a:p>
          <a:endParaRPr lang="en-US"/>
        </a:p>
      </dgm:t>
    </dgm:pt>
    <dgm:pt modelId="{74865DBB-B5F5-4CD0-BD24-89D9F593DF74}" type="sibTrans" cxnId="{11EBFE3F-7B9B-47C8-B2B5-6B58D9B7989E}">
      <dgm:prSet/>
      <dgm:spPr/>
      <dgm:t>
        <a:bodyPr/>
        <a:lstStyle/>
        <a:p>
          <a:endParaRPr lang="en-US"/>
        </a:p>
      </dgm:t>
    </dgm:pt>
    <dgm:pt modelId="{68F89F6A-D2A4-41E3-97E8-64A998F253B6}">
      <dgm:prSet/>
      <dgm:spPr/>
      <dgm:t>
        <a:bodyPr/>
        <a:lstStyle/>
        <a:p>
          <a:pPr>
            <a:lnSpc>
              <a:spcPct val="100000"/>
            </a:lnSpc>
            <a:defRPr cap="all"/>
          </a:pPr>
          <a:r>
            <a:rPr lang="en-US" dirty="0">
              <a:solidFill>
                <a:schemeClr val="bg1"/>
              </a:solidFill>
            </a:rPr>
            <a:t>Pick Two Items To Focus on and Set a Goal</a:t>
          </a:r>
        </a:p>
      </dgm:t>
    </dgm:pt>
    <dgm:pt modelId="{E2BA129B-D725-4126-8989-3F897A8DC9EF}" type="parTrans" cxnId="{FF70DD5E-6FC0-4F34-8284-5F9D16EAE4C7}">
      <dgm:prSet/>
      <dgm:spPr/>
      <dgm:t>
        <a:bodyPr/>
        <a:lstStyle/>
        <a:p>
          <a:endParaRPr lang="en-US"/>
        </a:p>
      </dgm:t>
    </dgm:pt>
    <dgm:pt modelId="{4F39DE29-24F6-4E17-BA02-AF407CCE6042}" type="sibTrans" cxnId="{FF70DD5E-6FC0-4F34-8284-5F9D16EAE4C7}">
      <dgm:prSet/>
      <dgm:spPr/>
      <dgm:t>
        <a:bodyPr/>
        <a:lstStyle/>
        <a:p>
          <a:endParaRPr lang="en-US"/>
        </a:p>
      </dgm:t>
    </dgm:pt>
    <dgm:pt modelId="{C498B5D3-202C-4B7C-968A-FF0B7CFDE191}" type="pres">
      <dgm:prSet presAssocID="{A370BECB-3E00-4BFD-987F-1942AFDD422C}" presName="root" presStyleCnt="0">
        <dgm:presLayoutVars>
          <dgm:dir/>
          <dgm:resizeHandles val="exact"/>
        </dgm:presLayoutVars>
      </dgm:prSet>
      <dgm:spPr/>
    </dgm:pt>
    <dgm:pt modelId="{659335BF-A04A-46A5-A191-3AD6EBB70AEB}" type="pres">
      <dgm:prSet presAssocID="{3A852AD5-3AFE-4A25-8B97-1221D325E31F}" presName="compNode" presStyleCnt="0"/>
      <dgm:spPr/>
    </dgm:pt>
    <dgm:pt modelId="{088C6DEE-E202-4A8D-B5C4-C8DB5553A3D5}" type="pres">
      <dgm:prSet presAssocID="{3A852AD5-3AFE-4A25-8B97-1221D325E31F}" presName="iconBgRect" presStyleLbl="bgShp" presStyleIdx="0" presStyleCnt="3"/>
      <dgm:spPr/>
    </dgm:pt>
    <dgm:pt modelId="{2CBD50BD-C9A1-4317-BB4C-61DC0F24FD61}" type="pres">
      <dgm:prSet presAssocID="{3A852AD5-3AFE-4A25-8B97-1221D325E3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995DDBC-5704-49D4-B57A-B97AFE2DFE90}" type="pres">
      <dgm:prSet presAssocID="{3A852AD5-3AFE-4A25-8B97-1221D325E31F}" presName="spaceRect" presStyleCnt="0"/>
      <dgm:spPr/>
    </dgm:pt>
    <dgm:pt modelId="{E36B60C6-B02D-4FB0-AE73-8D27EB0E5DAF}" type="pres">
      <dgm:prSet presAssocID="{3A852AD5-3AFE-4A25-8B97-1221D325E31F}" presName="textRect" presStyleLbl="revTx" presStyleIdx="0" presStyleCnt="3">
        <dgm:presLayoutVars>
          <dgm:chMax val="1"/>
          <dgm:chPref val="1"/>
        </dgm:presLayoutVars>
      </dgm:prSet>
      <dgm:spPr/>
    </dgm:pt>
    <dgm:pt modelId="{672927E1-CC09-4E80-A8EE-73A5581BD205}" type="pres">
      <dgm:prSet presAssocID="{E66F3E2B-29F7-4BBD-A7EF-4CDFC09CD6E8}" presName="sibTrans" presStyleCnt="0"/>
      <dgm:spPr/>
    </dgm:pt>
    <dgm:pt modelId="{EA0C5DA7-FAA8-4952-8D66-76666B129644}" type="pres">
      <dgm:prSet presAssocID="{693C79CE-4530-45C5-954D-90321041926C}" presName="compNode" presStyleCnt="0"/>
      <dgm:spPr/>
    </dgm:pt>
    <dgm:pt modelId="{7D3A098D-5835-49C1-8F37-EF8AB9876C2A}" type="pres">
      <dgm:prSet presAssocID="{693C79CE-4530-45C5-954D-90321041926C}" presName="iconBgRect" presStyleLbl="bgShp" presStyleIdx="1" presStyleCnt="3"/>
      <dgm:spPr/>
    </dgm:pt>
    <dgm:pt modelId="{66D31E12-73A0-46CC-B671-540FB9CC3FB9}" type="pres">
      <dgm:prSet presAssocID="{693C79CE-4530-45C5-954D-9032104192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09082420-DE11-4172-A969-F5072575FFA8}" type="pres">
      <dgm:prSet presAssocID="{693C79CE-4530-45C5-954D-90321041926C}" presName="spaceRect" presStyleCnt="0"/>
      <dgm:spPr/>
    </dgm:pt>
    <dgm:pt modelId="{AAEBD9F9-AED7-4135-904D-2C896EC9B7C9}" type="pres">
      <dgm:prSet presAssocID="{693C79CE-4530-45C5-954D-90321041926C}" presName="textRect" presStyleLbl="revTx" presStyleIdx="1" presStyleCnt="3">
        <dgm:presLayoutVars>
          <dgm:chMax val="1"/>
          <dgm:chPref val="1"/>
        </dgm:presLayoutVars>
      </dgm:prSet>
      <dgm:spPr/>
    </dgm:pt>
    <dgm:pt modelId="{29FD4A1F-B81F-4CFF-93FB-CB8A9C6C9E22}" type="pres">
      <dgm:prSet presAssocID="{74865DBB-B5F5-4CD0-BD24-89D9F593DF74}" presName="sibTrans" presStyleCnt="0"/>
      <dgm:spPr/>
    </dgm:pt>
    <dgm:pt modelId="{D76E8CCA-ECF1-4014-8000-A9E79820A104}" type="pres">
      <dgm:prSet presAssocID="{68F89F6A-D2A4-41E3-97E8-64A998F253B6}" presName="compNode" presStyleCnt="0"/>
      <dgm:spPr/>
    </dgm:pt>
    <dgm:pt modelId="{5F0D0888-A807-484F-B3A0-5B21A9805512}" type="pres">
      <dgm:prSet presAssocID="{68F89F6A-D2A4-41E3-97E8-64A998F253B6}" presName="iconBgRect" presStyleLbl="bgShp" presStyleIdx="2" presStyleCnt="3"/>
      <dgm:spPr/>
    </dgm:pt>
    <dgm:pt modelId="{FD3C696F-2027-4E5C-AC99-96D9401B61C2}" type="pres">
      <dgm:prSet presAssocID="{68F89F6A-D2A4-41E3-97E8-64A998F253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A425535-F8F4-45E3-81FA-5F5E81E78920}" type="pres">
      <dgm:prSet presAssocID="{68F89F6A-D2A4-41E3-97E8-64A998F253B6}" presName="spaceRect" presStyleCnt="0"/>
      <dgm:spPr/>
    </dgm:pt>
    <dgm:pt modelId="{900584D4-A2B5-4C5B-B6AC-CE3FC8957AF3}" type="pres">
      <dgm:prSet presAssocID="{68F89F6A-D2A4-41E3-97E8-64A998F253B6}" presName="textRect" presStyleLbl="revTx" presStyleIdx="2" presStyleCnt="3">
        <dgm:presLayoutVars>
          <dgm:chMax val="1"/>
          <dgm:chPref val="1"/>
        </dgm:presLayoutVars>
      </dgm:prSet>
      <dgm:spPr/>
    </dgm:pt>
  </dgm:ptLst>
  <dgm:cxnLst>
    <dgm:cxn modelId="{2FCC0706-1166-A748-B6A9-155C92D32247}" type="presOf" srcId="{68F89F6A-D2A4-41E3-97E8-64A998F253B6}" destId="{900584D4-A2B5-4C5B-B6AC-CE3FC8957AF3}" srcOrd="0" destOrd="0" presId="urn:microsoft.com/office/officeart/2018/5/layout/IconCircleLabelList"/>
    <dgm:cxn modelId="{B5B5C61A-B8DB-6041-9BB5-72695785F64A}" type="presOf" srcId="{3A852AD5-3AFE-4A25-8B97-1221D325E31F}" destId="{E36B60C6-B02D-4FB0-AE73-8D27EB0E5DAF}" srcOrd="0" destOrd="0" presId="urn:microsoft.com/office/officeart/2018/5/layout/IconCircleLabelList"/>
    <dgm:cxn modelId="{11EBFE3F-7B9B-47C8-B2B5-6B58D9B7989E}" srcId="{A370BECB-3E00-4BFD-987F-1942AFDD422C}" destId="{693C79CE-4530-45C5-954D-90321041926C}" srcOrd="1" destOrd="0" parTransId="{03C71F3F-CB26-48FC-8825-ABCBB98053AA}" sibTransId="{74865DBB-B5F5-4CD0-BD24-89D9F593DF74}"/>
    <dgm:cxn modelId="{FF70DD5E-6FC0-4F34-8284-5F9D16EAE4C7}" srcId="{A370BECB-3E00-4BFD-987F-1942AFDD422C}" destId="{68F89F6A-D2A4-41E3-97E8-64A998F253B6}" srcOrd="2" destOrd="0" parTransId="{E2BA129B-D725-4126-8989-3F897A8DC9EF}" sibTransId="{4F39DE29-24F6-4E17-BA02-AF407CCE6042}"/>
    <dgm:cxn modelId="{D0905A9A-1744-4678-9FF1-BF99BAE758B7}" srcId="{A370BECB-3E00-4BFD-987F-1942AFDD422C}" destId="{3A852AD5-3AFE-4A25-8B97-1221D325E31F}" srcOrd="0" destOrd="0" parTransId="{FFC48CD4-EE17-48B7-AECA-E9B91E720DB8}" sibTransId="{E66F3E2B-29F7-4BBD-A7EF-4CDFC09CD6E8}"/>
    <dgm:cxn modelId="{9B56DDB2-FDF2-0C45-B118-D24AE54627C0}" type="presOf" srcId="{A370BECB-3E00-4BFD-987F-1942AFDD422C}" destId="{C498B5D3-202C-4B7C-968A-FF0B7CFDE191}" srcOrd="0" destOrd="0" presId="urn:microsoft.com/office/officeart/2018/5/layout/IconCircleLabelList"/>
    <dgm:cxn modelId="{71CD05F9-7D19-8543-85EE-E424D1A713B4}" type="presOf" srcId="{693C79CE-4530-45C5-954D-90321041926C}" destId="{AAEBD9F9-AED7-4135-904D-2C896EC9B7C9}" srcOrd="0" destOrd="0" presId="urn:microsoft.com/office/officeart/2018/5/layout/IconCircleLabelList"/>
    <dgm:cxn modelId="{84EC4A82-CE9F-684E-A542-74629F0F97AB}" type="presParOf" srcId="{C498B5D3-202C-4B7C-968A-FF0B7CFDE191}" destId="{659335BF-A04A-46A5-A191-3AD6EBB70AEB}" srcOrd="0" destOrd="0" presId="urn:microsoft.com/office/officeart/2018/5/layout/IconCircleLabelList"/>
    <dgm:cxn modelId="{6B43228C-11C3-7C4B-B99C-DE489335F937}" type="presParOf" srcId="{659335BF-A04A-46A5-A191-3AD6EBB70AEB}" destId="{088C6DEE-E202-4A8D-B5C4-C8DB5553A3D5}" srcOrd="0" destOrd="0" presId="urn:microsoft.com/office/officeart/2018/5/layout/IconCircleLabelList"/>
    <dgm:cxn modelId="{6EBE2905-0117-C64D-9801-26DFE86D229A}" type="presParOf" srcId="{659335BF-A04A-46A5-A191-3AD6EBB70AEB}" destId="{2CBD50BD-C9A1-4317-BB4C-61DC0F24FD61}" srcOrd="1" destOrd="0" presId="urn:microsoft.com/office/officeart/2018/5/layout/IconCircleLabelList"/>
    <dgm:cxn modelId="{0FCFB314-97EF-8643-B139-70791C0B4334}" type="presParOf" srcId="{659335BF-A04A-46A5-A191-3AD6EBB70AEB}" destId="{F995DDBC-5704-49D4-B57A-B97AFE2DFE90}" srcOrd="2" destOrd="0" presId="urn:microsoft.com/office/officeart/2018/5/layout/IconCircleLabelList"/>
    <dgm:cxn modelId="{7404903F-4E62-F34C-BFF7-081A4B41B515}" type="presParOf" srcId="{659335BF-A04A-46A5-A191-3AD6EBB70AEB}" destId="{E36B60C6-B02D-4FB0-AE73-8D27EB0E5DAF}" srcOrd="3" destOrd="0" presId="urn:microsoft.com/office/officeart/2018/5/layout/IconCircleLabelList"/>
    <dgm:cxn modelId="{8049A760-CD9E-8744-9A44-C2EA44A77EAF}" type="presParOf" srcId="{C498B5D3-202C-4B7C-968A-FF0B7CFDE191}" destId="{672927E1-CC09-4E80-A8EE-73A5581BD205}" srcOrd="1" destOrd="0" presId="urn:microsoft.com/office/officeart/2018/5/layout/IconCircleLabelList"/>
    <dgm:cxn modelId="{245ADBC4-DE3B-6943-ADF5-2E9BFA990C4B}" type="presParOf" srcId="{C498B5D3-202C-4B7C-968A-FF0B7CFDE191}" destId="{EA0C5DA7-FAA8-4952-8D66-76666B129644}" srcOrd="2" destOrd="0" presId="urn:microsoft.com/office/officeart/2018/5/layout/IconCircleLabelList"/>
    <dgm:cxn modelId="{005B4C99-0B02-8040-920E-886BD431D98E}" type="presParOf" srcId="{EA0C5DA7-FAA8-4952-8D66-76666B129644}" destId="{7D3A098D-5835-49C1-8F37-EF8AB9876C2A}" srcOrd="0" destOrd="0" presId="urn:microsoft.com/office/officeart/2018/5/layout/IconCircleLabelList"/>
    <dgm:cxn modelId="{91B7B396-C147-414C-82F6-30E51AD87F4D}" type="presParOf" srcId="{EA0C5DA7-FAA8-4952-8D66-76666B129644}" destId="{66D31E12-73A0-46CC-B671-540FB9CC3FB9}" srcOrd="1" destOrd="0" presId="urn:microsoft.com/office/officeart/2018/5/layout/IconCircleLabelList"/>
    <dgm:cxn modelId="{F8DA74EC-65BD-914A-9519-AF864EC2242E}" type="presParOf" srcId="{EA0C5DA7-FAA8-4952-8D66-76666B129644}" destId="{09082420-DE11-4172-A969-F5072575FFA8}" srcOrd="2" destOrd="0" presId="urn:microsoft.com/office/officeart/2018/5/layout/IconCircleLabelList"/>
    <dgm:cxn modelId="{348D5E2E-3F6E-A14C-9CEB-66B7BF1DE3C2}" type="presParOf" srcId="{EA0C5DA7-FAA8-4952-8D66-76666B129644}" destId="{AAEBD9F9-AED7-4135-904D-2C896EC9B7C9}" srcOrd="3" destOrd="0" presId="urn:microsoft.com/office/officeart/2018/5/layout/IconCircleLabelList"/>
    <dgm:cxn modelId="{95F9CA04-D3D2-CD45-B979-A9021E09C46E}" type="presParOf" srcId="{C498B5D3-202C-4B7C-968A-FF0B7CFDE191}" destId="{29FD4A1F-B81F-4CFF-93FB-CB8A9C6C9E22}" srcOrd="3" destOrd="0" presId="urn:microsoft.com/office/officeart/2018/5/layout/IconCircleLabelList"/>
    <dgm:cxn modelId="{A77DBA29-0632-FF46-BB7E-B7B16DB02E9B}" type="presParOf" srcId="{C498B5D3-202C-4B7C-968A-FF0B7CFDE191}" destId="{D76E8CCA-ECF1-4014-8000-A9E79820A104}" srcOrd="4" destOrd="0" presId="urn:microsoft.com/office/officeart/2018/5/layout/IconCircleLabelList"/>
    <dgm:cxn modelId="{B6E5B16C-752D-B647-A5D0-73E89FA7E15F}" type="presParOf" srcId="{D76E8CCA-ECF1-4014-8000-A9E79820A104}" destId="{5F0D0888-A807-484F-B3A0-5B21A9805512}" srcOrd="0" destOrd="0" presId="urn:microsoft.com/office/officeart/2018/5/layout/IconCircleLabelList"/>
    <dgm:cxn modelId="{8CC8602F-275F-A140-AF7F-B74F5C94BB96}" type="presParOf" srcId="{D76E8CCA-ECF1-4014-8000-A9E79820A104}" destId="{FD3C696F-2027-4E5C-AC99-96D9401B61C2}" srcOrd="1" destOrd="0" presId="urn:microsoft.com/office/officeart/2018/5/layout/IconCircleLabelList"/>
    <dgm:cxn modelId="{DC71F0DD-73D2-BB47-A7CE-B54792B3041C}" type="presParOf" srcId="{D76E8CCA-ECF1-4014-8000-A9E79820A104}" destId="{6A425535-F8F4-45E3-81FA-5F5E81E78920}" srcOrd="2" destOrd="0" presId="urn:microsoft.com/office/officeart/2018/5/layout/IconCircleLabelList"/>
    <dgm:cxn modelId="{FAA7F997-FA6E-0749-A325-B1B08DE3D0F6}" type="presParOf" srcId="{D76E8CCA-ECF1-4014-8000-A9E79820A104}" destId="{900584D4-A2B5-4C5B-B6AC-CE3FC8957AF3}"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17F3A-8E2D-459E-BB41-4904646BF3E4}">
      <dsp:nvSpPr>
        <dsp:cNvPr id="0" name=""/>
        <dsp:cNvSpPr/>
      </dsp:nvSpPr>
      <dsp:spPr>
        <a:xfrm>
          <a:off x="2826215" y="1790256"/>
          <a:ext cx="2656683" cy="1968393"/>
        </a:xfrm>
        <a:prstGeom prst="hexagon">
          <a:avLst>
            <a:gd name="adj" fmla="val 28570"/>
            <a:gd name="vf" fmla="val 115470"/>
          </a:avLst>
        </a:prstGeom>
        <a:solidFill>
          <a:schemeClr val="bg2">
            <a:lumMod val="5000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Routines &amp; </a:t>
          </a:r>
          <a:r>
            <a:rPr lang="en-US" sz="2400" kern="1200" dirty="0">
              <a:solidFill>
                <a:schemeClr val="bg1"/>
              </a:solidFill>
            </a:rPr>
            <a:t>Procedures</a:t>
          </a:r>
          <a:endParaRPr lang="en-US" sz="2800" kern="1200" dirty="0">
            <a:solidFill>
              <a:schemeClr val="bg1"/>
            </a:solidFill>
          </a:endParaRPr>
        </a:p>
      </dsp:txBody>
      <dsp:txXfrm>
        <a:off x="3235062" y="2093179"/>
        <a:ext cx="1838989" cy="1362547"/>
      </dsp:txXfrm>
    </dsp:sp>
    <dsp:sp modelId="{7B993AF2-2B3D-4A42-A7FD-6BEF3C2DA2AD}">
      <dsp:nvSpPr>
        <dsp:cNvPr id="0" name=""/>
        <dsp:cNvSpPr/>
      </dsp:nvSpPr>
      <dsp:spPr>
        <a:xfrm>
          <a:off x="4441707" y="848512"/>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6795D-59A6-4137-8564-88E1F96A16F9}">
      <dsp:nvSpPr>
        <dsp:cNvPr id="0" name=""/>
        <dsp:cNvSpPr/>
      </dsp:nvSpPr>
      <dsp:spPr>
        <a:xfrm>
          <a:off x="3133832" y="0"/>
          <a:ext cx="2154644"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Consistently implemented</a:t>
          </a:r>
        </a:p>
      </dsp:txBody>
      <dsp:txXfrm>
        <a:off x="3467019" y="249464"/>
        <a:ext cx="1488270" cy="1114300"/>
      </dsp:txXfrm>
    </dsp:sp>
    <dsp:sp modelId="{E3B9875A-6107-46B1-A32A-ED0A5BA43839}">
      <dsp:nvSpPr>
        <dsp:cNvPr id="0" name=""/>
        <dsp:cNvSpPr/>
      </dsp:nvSpPr>
      <dsp:spPr>
        <a:xfrm>
          <a:off x="5443686" y="2231438"/>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A75F9E-356E-42F0-8AE2-150B948D65BD}">
      <dsp:nvSpPr>
        <dsp:cNvPr id="0" name=""/>
        <dsp:cNvSpPr/>
      </dsp:nvSpPr>
      <dsp:spPr>
        <a:xfrm>
          <a:off x="4936609" y="992243"/>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Teach needed behaviors</a:t>
          </a:r>
        </a:p>
      </dsp:txBody>
      <dsp:txXfrm>
        <a:off x="5245638" y="1259589"/>
        <a:ext cx="1246692" cy="1078536"/>
      </dsp:txXfrm>
    </dsp:sp>
    <dsp:sp modelId="{720C00C4-2602-4308-BD58-EC9A5125B745}">
      <dsp:nvSpPr>
        <dsp:cNvPr id="0" name=""/>
        <dsp:cNvSpPr/>
      </dsp:nvSpPr>
      <dsp:spPr>
        <a:xfrm>
          <a:off x="4747647" y="3792501"/>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F8E163-6A2B-E74C-B6A3-B884CF842ACE}">
      <dsp:nvSpPr>
        <dsp:cNvPr id="0" name=""/>
        <dsp:cNvSpPr/>
      </dsp:nvSpPr>
      <dsp:spPr>
        <a:xfrm>
          <a:off x="4936609" y="2942879"/>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Practiced and reinforced</a:t>
          </a:r>
        </a:p>
      </dsp:txBody>
      <dsp:txXfrm>
        <a:off x="5245638" y="3210225"/>
        <a:ext cx="1246692" cy="1078536"/>
      </dsp:txXfrm>
    </dsp:sp>
    <dsp:sp modelId="{21DFB9AD-E45D-5649-B731-876D176722CE}">
      <dsp:nvSpPr>
        <dsp:cNvPr id="0" name=""/>
        <dsp:cNvSpPr/>
      </dsp:nvSpPr>
      <dsp:spPr>
        <a:xfrm>
          <a:off x="3021045" y="3954545"/>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749E70-136A-E441-8EA2-454FF2BDC1CA}">
      <dsp:nvSpPr>
        <dsp:cNvPr id="0" name=""/>
        <dsp:cNvSpPr/>
      </dsp:nvSpPr>
      <dsp:spPr>
        <a:xfrm>
          <a:off x="3226416" y="3936232"/>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Series of steps taught explicitly</a:t>
          </a:r>
        </a:p>
      </dsp:txBody>
      <dsp:txXfrm>
        <a:off x="3535445" y="4203578"/>
        <a:ext cx="1246692" cy="1078536"/>
      </dsp:txXfrm>
    </dsp:sp>
    <dsp:sp modelId="{9A0F86D5-ECB3-A446-849C-DF6B56F4E3CF}">
      <dsp:nvSpPr>
        <dsp:cNvPr id="0" name=""/>
        <dsp:cNvSpPr/>
      </dsp:nvSpPr>
      <dsp:spPr>
        <a:xfrm>
          <a:off x="2002657" y="2572175"/>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2B61A-185D-9F4F-AB02-F5A58E3CF1CB}">
      <dsp:nvSpPr>
        <dsp:cNvPr id="0" name=""/>
        <dsp:cNvSpPr/>
      </dsp:nvSpPr>
      <dsp:spPr>
        <a:xfrm>
          <a:off x="1508284" y="2943989"/>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Posted clearly</a:t>
          </a:r>
        </a:p>
      </dsp:txBody>
      <dsp:txXfrm>
        <a:off x="1817313" y="3211335"/>
        <a:ext cx="1246692" cy="1078536"/>
      </dsp:txXfrm>
    </dsp:sp>
    <dsp:sp modelId="{1088894E-463D-2144-9BB5-AE1EBA9116C6}">
      <dsp:nvSpPr>
        <dsp:cNvPr id="0" name=""/>
        <dsp:cNvSpPr/>
      </dsp:nvSpPr>
      <dsp:spPr>
        <a:xfrm>
          <a:off x="1508284" y="990023"/>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“Do” statements</a:t>
          </a:r>
        </a:p>
      </dsp:txBody>
      <dsp:txXfrm>
        <a:off x="1817313" y="1257369"/>
        <a:ext cx="1246692" cy="1078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5FF9A-369A-1E45-BD5B-6DB896EB8749}">
      <dsp:nvSpPr>
        <dsp:cNvPr id="0" name=""/>
        <dsp:cNvSpPr/>
      </dsp:nvSpPr>
      <dsp:spPr>
        <a:xfrm>
          <a:off x="293890" y="1077"/>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Turning in Work</a:t>
          </a:r>
        </a:p>
      </dsp:txBody>
      <dsp:txXfrm>
        <a:off x="293890" y="1077"/>
        <a:ext cx="1542152" cy="925291"/>
      </dsp:txXfrm>
    </dsp:sp>
    <dsp:sp modelId="{0EE1EA85-02FE-8D46-9315-82F608949507}">
      <dsp:nvSpPr>
        <dsp:cNvPr id="0" name=""/>
        <dsp:cNvSpPr/>
      </dsp:nvSpPr>
      <dsp:spPr>
        <a:xfrm>
          <a:off x="1990258" y="1077"/>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Point of Order/Attention Signal</a:t>
          </a:r>
        </a:p>
      </dsp:txBody>
      <dsp:txXfrm>
        <a:off x="1990258" y="1077"/>
        <a:ext cx="1542152" cy="925291"/>
      </dsp:txXfrm>
    </dsp:sp>
    <dsp:sp modelId="{70965AB1-F219-0B40-A534-551A1BFF3448}">
      <dsp:nvSpPr>
        <dsp:cNvPr id="0" name=""/>
        <dsp:cNvSpPr/>
      </dsp:nvSpPr>
      <dsp:spPr>
        <a:xfrm>
          <a:off x="3686626" y="1077"/>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Arrival/Dismissal</a:t>
          </a:r>
        </a:p>
      </dsp:txBody>
      <dsp:txXfrm>
        <a:off x="3686626" y="1077"/>
        <a:ext cx="1542152" cy="925291"/>
      </dsp:txXfrm>
    </dsp:sp>
    <dsp:sp modelId="{0337E421-B1AB-084D-AC6A-77E96D8E8220}">
      <dsp:nvSpPr>
        <dsp:cNvPr id="0" name=""/>
        <dsp:cNvSpPr/>
      </dsp:nvSpPr>
      <dsp:spPr>
        <a:xfrm>
          <a:off x="5382994" y="1077"/>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Voice Levels</a:t>
          </a:r>
        </a:p>
      </dsp:txBody>
      <dsp:txXfrm>
        <a:off x="5382994" y="1077"/>
        <a:ext cx="1542152" cy="925291"/>
      </dsp:txXfrm>
    </dsp:sp>
    <dsp:sp modelId="{9DAFE1A7-2C27-334E-9216-621E5327A6A5}">
      <dsp:nvSpPr>
        <dsp:cNvPr id="0" name=""/>
        <dsp:cNvSpPr/>
      </dsp:nvSpPr>
      <dsp:spPr>
        <a:xfrm>
          <a:off x="293890" y="1080584"/>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Responding to Behavioral Corrections</a:t>
          </a:r>
        </a:p>
      </dsp:txBody>
      <dsp:txXfrm>
        <a:off x="293890" y="1080584"/>
        <a:ext cx="1542152" cy="925291"/>
      </dsp:txXfrm>
    </dsp:sp>
    <dsp:sp modelId="{C90891A0-CA8C-0943-AC4F-69001978DB5B}">
      <dsp:nvSpPr>
        <dsp:cNvPr id="0" name=""/>
        <dsp:cNvSpPr/>
      </dsp:nvSpPr>
      <dsp:spPr>
        <a:xfrm>
          <a:off x="1990258" y="1080584"/>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Distributing Materials</a:t>
          </a:r>
        </a:p>
      </dsp:txBody>
      <dsp:txXfrm>
        <a:off x="1990258" y="1080584"/>
        <a:ext cx="1542152" cy="925291"/>
      </dsp:txXfrm>
    </dsp:sp>
    <dsp:sp modelId="{1B25A915-22B8-0F4C-87DA-3FFA84D1234B}">
      <dsp:nvSpPr>
        <dsp:cNvPr id="0" name=""/>
        <dsp:cNvSpPr/>
      </dsp:nvSpPr>
      <dsp:spPr>
        <a:xfrm>
          <a:off x="3686626" y="1080584"/>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Tasks/Work Completed Early</a:t>
          </a:r>
        </a:p>
      </dsp:txBody>
      <dsp:txXfrm>
        <a:off x="3686626" y="1080584"/>
        <a:ext cx="1542152" cy="925291"/>
      </dsp:txXfrm>
    </dsp:sp>
    <dsp:sp modelId="{4363296A-1CC0-4D4E-A086-0AE590DCF05C}">
      <dsp:nvSpPr>
        <dsp:cNvPr id="0" name=""/>
        <dsp:cNvSpPr/>
      </dsp:nvSpPr>
      <dsp:spPr>
        <a:xfrm>
          <a:off x="5382994" y="1080584"/>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Asking for Help</a:t>
          </a:r>
        </a:p>
      </dsp:txBody>
      <dsp:txXfrm>
        <a:off x="5382994" y="1080584"/>
        <a:ext cx="1542152" cy="925291"/>
      </dsp:txXfrm>
    </dsp:sp>
    <dsp:sp modelId="{C23A9B74-8CA0-8645-9DDD-66E41D32AF5E}">
      <dsp:nvSpPr>
        <dsp:cNvPr id="0" name=""/>
        <dsp:cNvSpPr/>
      </dsp:nvSpPr>
      <dsp:spPr>
        <a:xfrm>
          <a:off x="1142074" y="2160091"/>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Catching</a:t>
          </a:r>
          <a:r>
            <a:rPr lang="en-US" sz="1400" kern="1200" baseline="0" dirty="0"/>
            <a:t> Up from an Absence</a:t>
          </a:r>
          <a:endParaRPr lang="en-US" sz="1400" kern="1200" dirty="0"/>
        </a:p>
      </dsp:txBody>
      <dsp:txXfrm>
        <a:off x="1142074" y="2160091"/>
        <a:ext cx="1542152" cy="925291"/>
      </dsp:txXfrm>
    </dsp:sp>
    <dsp:sp modelId="{F03712CF-9B7E-5B4B-91B3-C233EEF110EC}">
      <dsp:nvSpPr>
        <dsp:cNvPr id="0" name=""/>
        <dsp:cNvSpPr/>
      </dsp:nvSpPr>
      <dsp:spPr>
        <a:xfrm>
          <a:off x="2838442" y="2160091"/>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Working in Teams or Groups</a:t>
          </a:r>
        </a:p>
      </dsp:txBody>
      <dsp:txXfrm>
        <a:off x="2838442" y="2160091"/>
        <a:ext cx="1542152" cy="925291"/>
      </dsp:txXfrm>
    </dsp:sp>
    <dsp:sp modelId="{45B57685-CD2B-854E-92A4-1ABC2F6B7201}">
      <dsp:nvSpPr>
        <dsp:cNvPr id="0" name=""/>
        <dsp:cNvSpPr/>
      </dsp:nvSpPr>
      <dsp:spPr>
        <a:xfrm>
          <a:off x="4534810" y="2160091"/>
          <a:ext cx="1542152" cy="925291"/>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Transitions</a:t>
          </a:r>
        </a:p>
      </dsp:txBody>
      <dsp:txXfrm>
        <a:off x="4534810" y="2160091"/>
        <a:ext cx="1542152" cy="9252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4ED00-443F-4DCC-B882-9696BD1384AC}">
      <dsp:nvSpPr>
        <dsp:cNvPr id="0" name=""/>
        <dsp:cNvSpPr/>
      </dsp:nvSpPr>
      <dsp:spPr>
        <a:xfrm>
          <a:off x="2399965" y="521641"/>
          <a:ext cx="3678452" cy="3678452"/>
        </a:xfrm>
        <a:prstGeom prst="blockArc">
          <a:avLst>
            <a:gd name="adj1" fmla="val 10800000"/>
            <a:gd name="adj2" fmla="val 16200000"/>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734024-E40C-402C-82A0-8376E16601BF}">
      <dsp:nvSpPr>
        <dsp:cNvPr id="0" name=""/>
        <dsp:cNvSpPr/>
      </dsp:nvSpPr>
      <dsp:spPr>
        <a:xfrm>
          <a:off x="2399802" y="497418"/>
          <a:ext cx="3678452" cy="3678452"/>
        </a:xfrm>
        <a:prstGeom prst="blockArc">
          <a:avLst>
            <a:gd name="adj1" fmla="val 5451432"/>
            <a:gd name="adj2" fmla="val 10753648"/>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F41FB6-7919-4C65-8DB5-6E95B810D3E5}">
      <dsp:nvSpPr>
        <dsp:cNvPr id="0" name=""/>
        <dsp:cNvSpPr/>
      </dsp:nvSpPr>
      <dsp:spPr>
        <a:xfrm>
          <a:off x="2400128" y="497423"/>
          <a:ext cx="3678452" cy="3678452"/>
        </a:xfrm>
        <a:prstGeom prst="blockArc">
          <a:avLst>
            <a:gd name="adj1" fmla="val 46343"/>
            <a:gd name="adj2" fmla="val 5452057"/>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1B469A-1B92-46F0-93CC-CBC577FC7599}">
      <dsp:nvSpPr>
        <dsp:cNvPr id="0" name=""/>
        <dsp:cNvSpPr/>
      </dsp:nvSpPr>
      <dsp:spPr>
        <a:xfrm>
          <a:off x="2399965" y="521641"/>
          <a:ext cx="3678452" cy="3678452"/>
        </a:xfrm>
        <a:prstGeom prst="blockArc">
          <a:avLst>
            <a:gd name="adj1" fmla="val 16200000"/>
            <a:gd name="adj2" fmla="val 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248C79-B458-4B76-8563-C2B401D85484}">
      <dsp:nvSpPr>
        <dsp:cNvPr id="0" name=""/>
        <dsp:cNvSpPr/>
      </dsp:nvSpPr>
      <dsp:spPr>
        <a:xfrm>
          <a:off x="3392417" y="1514092"/>
          <a:ext cx="1693550" cy="169355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Function of the Behavior</a:t>
          </a:r>
        </a:p>
      </dsp:txBody>
      <dsp:txXfrm>
        <a:off x="3640432" y="1762107"/>
        <a:ext cx="1197520" cy="1197520"/>
      </dsp:txXfrm>
    </dsp:sp>
    <dsp:sp modelId="{E6C5867C-7868-4C5E-87AA-75864033DCA4}">
      <dsp:nvSpPr>
        <dsp:cNvPr id="0" name=""/>
        <dsp:cNvSpPr/>
      </dsp:nvSpPr>
      <dsp:spPr>
        <a:xfrm>
          <a:off x="3190832" y="-28423"/>
          <a:ext cx="2096719" cy="1185485"/>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bg1"/>
              </a:solidFill>
            </a:rPr>
            <a:t>Escape Motivated Behavior</a:t>
          </a:r>
        </a:p>
        <a:p>
          <a:pPr marL="0" lvl="0" indent="0" algn="ctr" defTabSz="533400">
            <a:lnSpc>
              <a:spcPct val="90000"/>
            </a:lnSpc>
            <a:spcBef>
              <a:spcPct val="0"/>
            </a:spcBef>
            <a:spcAft>
              <a:spcPct val="35000"/>
            </a:spcAft>
            <a:buNone/>
          </a:pPr>
          <a:r>
            <a:rPr lang="en-US" sz="1400" u="none" kern="1200" dirty="0">
              <a:solidFill>
                <a:schemeClr val="bg1"/>
              </a:solidFill>
            </a:rPr>
            <a:t>Attempt to avoid a task, demand, or person</a:t>
          </a:r>
        </a:p>
      </dsp:txBody>
      <dsp:txXfrm>
        <a:off x="3497889" y="145187"/>
        <a:ext cx="1482605" cy="838265"/>
      </dsp:txXfrm>
    </dsp:sp>
    <dsp:sp modelId="{0AD33DF0-5142-4F51-A2A6-74494415D255}">
      <dsp:nvSpPr>
        <dsp:cNvPr id="0" name=""/>
        <dsp:cNvSpPr/>
      </dsp:nvSpPr>
      <dsp:spPr>
        <a:xfrm>
          <a:off x="4706006" y="1768125"/>
          <a:ext cx="2659469" cy="1185485"/>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bg1"/>
              </a:solidFill>
            </a:rPr>
            <a:t>Obtain Tangible Thing Behavior</a:t>
          </a:r>
        </a:p>
        <a:p>
          <a:pPr marL="0" lvl="0" indent="0" algn="ctr" defTabSz="622300">
            <a:lnSpc>
              <a:spcPct val="90000"/>
            </a:lnSpc>
            <a:spcBef>
              <a:spcPct val="0"/>
            </a:spcBef>
            <a:spcAft>
              <a:spcPct val="35000"/>
            </a:spcAft>
            <a:buNone/>
          </a:pPr>
          <a:r>
            <a:rPr lang="en-US" sz="1400" kern="1200" dirty="0">
              <a:solidFill>
                <a:schemeClr val="bg1"/>
              </a:solidFill>
            </a:rPr>
            <a:t>Attempt to get a tangible object or a specific agenda</a:t>
          </a:r>
        </a:p>
      </dsp:txBody>
      <dsp:txXfrm>
        <a:off x="5095476" y="1941735"/>
        <a:ext cx="1880529" cy="838265"/>
      </dsp:txXfrm>
    </dsp:sp>
    <dsp:sp modelId="{D2492E5A-B8D8-4AC6-B6C0-4DDA05FABF90}">
      <dsp:nvSpPr>
        <dsp:cNvPr id="0" name=""/>
        <dsp:cNvSpPr/>
      </dsp:nvSpPr>
      <dsp:spPr>
        <a:xfrm>
          <a:off x="2994095" y="3479695"/>
          <a:ext cx="2436112" cy="1306594"/>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bg1"/>
              </a:solidFill>
            </a:rPr>
            <a:t>Engaging in Sensory Stimulation Behavior</a:t>
          </a:r>
        </a:p>
        <a:p>
          <a:pPr marL="0" lvl="0" indent="0" algn="ctr" defTabSz="533400">
            <a:lnSpc>
              <a:spcPct val="90000"/>
            </a:lnSpc>
            <a:spcBef>
              <a:spcPct val="0"/>
            </a:spcBef>
            <a:spcAft>
              <a:spcPct val="35000"/>
            </a:spcAft>
            <a:buNone/>
          </a:pPr>
          <a:r>
            <a:rPr lang="en-US" sz="1200" kern="1200" dirty="0">
              <a:solidFill>
                <a:schemeClr val="bg1"/>
              </a:solidFill>
            </a:rPr>
            <a:t>Student is motivated by looks good, sounds good, taste good, or feels good behaviors</a:t>
          </a:r>
          <a:r>
            <a:rPr lang="en-US" sz="1400" kern="1200" dirty="0">
              <a:solidFill>
                <a:schemeClr val="bg1"/>
              </a:solidFill>
            </a:rPr>
            <a:t>.</a:t>
          </a:r>
        </a:p>
      </dsp:txBody>
      <dsp:txXfrm>
        <a:off x="3350855" y="3671041"/>
        <a:ext cx="1722592" cy="923902"/>
      </dsp:txXfrm>
    </dsp:sp>
    <dsp:sp modelId="{DAD197AE-EC0D-492E-B104-8BF8A6F918DB}">
      <dsp:nvSpPr>
        <dsp:cNvPr id="0" name=""/>
        <dsp:cNvSpPr/>
      </dsp:nvSpPr>
      <dsp:spPr>
        <a:xfrm>
          <a:off x="1156368" y="1768125"/>
          <a:ext cx="2572549" cy="1185485"/>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bg1"/>
              </a:solidFill>
            </a:rPr>
            <a:t>Attention Seeking Behaviors</a:t>
          </a:r>
        </a:p>
        <a:p>
          <a:pPr marL="0" lvl="0" indent="0" algn="ctr" defTabSz="533400">
            <a:lnSpc>
              <a:spcPct val="90000"/>
            </a:lnSpc>
            <a:spcBef>
              <a:spcPct val="0"/>
            </a:spcBef>
            <a:spcAft>
              <a:spcPct val="35000"/>
            </a:spcAft>
            <a:buNone/>
          </a:pPr>
          <a:r>
            <a:rPr lang="en-US" sz="1400" kern="1200" dirty="0">
              <a:solidFill>
                <a:schemeClr val="bg1"/>
              </a:solidFill>
            </a:rPr>
            <a:t>Student is trying to gain attention from adults or peers</a:t>
          </a:r>
        </a:p>
      </dsp:txBody>
      <dsp:txXfrm>
        <a:off x="1533109" y="1941735"/>
        <a:ext cx="1819067" cy="838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29702-D875-7444-96F0-FF1254B31FE2}">
      <dsp:nvSpPr>
        <dsp:cNvPr id="0" name=""/>
        <dsp:cNvSpPr/>
      </dsp:nvSpPr>
      <dsp:spPr>
        <a:xfrm>
          <a:off x="1443807" y="300"/>
          <a:ext cx="5775229" cy="1661204"/>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12055" tIns="421946" rIns="112055" bIns="421946" numCol="1" spcCol="1270" anchor="ctr" anchorCtr="0">
          <a:noAutofit/>
        </a:bodyPr>
        <a:lstStyle/>
        <a:p>
          <a:pPr marL="0" lvl="0" indent="0" algn="l" defTabSz="488950">
            <a:lnSpc>
              <a:spcPct val="90000"/>
            </a:lnSpc>
            <a:spcBef>
              <a:spcPct val="0"/>
            </a:spcBef>
            <a:spcAft>
              <a:spcPct val="35000"/>
            </a:spcAft>
            <a:buNone/>
          </a:pPr>
          <a:r>
            <a:rPr lang="en-US" sz="1100" kern="1200"/>
            <a:t>Planned ignoring for off-task behaviors (but providing attention as soon as students are on-task)</a:t>
          </a:r>
        </a:p>
        <a:p>
          <a:pPr marL="0" lvl="0" indent="0" algn="l" defTabSz="488950">
            <a:lnSpc>
              <a:spcPct val="90000"/>
            </a:lnSpc>
            <a:spcBef>
              <a:spcPct val="0"/>
            </a:spcBef>
            <a:spcAft>
              <a:spcPct val="35000"/>
            </a:spcAft>
            <a:buNone/>
          </a:pPr>
          <a:r>
            <a:rPr lang="en-US" sz="1100" kern="1200"/>
            <a:t>Provide more positive attention </a:t>
          </a:r>
          <a:r>
            <a:rPr lang="en-US" sz="1100" u="sng" kern="1200"/>
            <a:t>before</a:t>
          </a:r>
          <a:r>
            <a:rPr lang="en-US" sz="1100" kern="1200"/>
            <a:t> challenging behaviors occur</a:t>
          </a:r>
        </a:p>
        <a:p>
          <a:pPr marL="0" lvl="0" indent="0" algn="l" defTabSz="488950">
            <a:lnSpc>
              <a:spcPct val="90000"/>
            </a:lnSpc>
            <a:spcBef>
              <a:spcPct val="0"/>
            </a:spcBef>
            <a:spcAft>
              <a:spcPct val="35000"/>
            </a:spcAft>
            <a:buNone/>
          </a:pPr>
          <a:r>
            <a:rPr lang="en-US" sz="1100" kern="1200"/>
            <a:t>Teach the student how to get attention in a positive way (e.g., raising her hand)</a:t>
          </a:r>
        </a:p>
      </dsp:txBody>
      <dsp:txXfrm>
        <a:off x="1443807" y="300"/>
        <a:ext cx="5775229" cy="1661204"/>
      </dsp:txXfrm>
    </dsp:sp>
    <dsp:sp modelId="{53CCC4CE-354A-C442-B7E7-DF8762D0BEC5}">
      <dsp:nvSpPr>
        <dsp:cNvPr id="0" name=""/>
        <dsp:cNvSpPr/>
      </dsp:nvSpPr>
      <dsp:spPr>
        <a:xfrm>
          <a:off x="0" y="300"/>
          <a:ext cx="1443807" cy="166120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76401" tIns="164090" rIns="76401" bIns="164090" numCol="1" spcCol="1270" anchor="ctr" anchorCtr="0">
          <a:noAutofit/>
        </a:bodyPr>
        <a:lstStyle/>
        <a:p>
          <a:pPr marL="0" lvl="0" indent="0" algn="ctr" defTabSz="622300">
            <a:lnSpc>
              <a:spcPct val="90000"/>
            </a:lnSpc>
            <a:spcBef>
              <a:spcPct val="0"/>
            </a:spcBef>
            <a:spcAft>
              <a:spcPct val="35000"/>
            </a:spcAft>
            <a:buNone/>
          </a:pPr>
          <a:r>
            <a:rPr lang="en-US" sz="1400" kern="1200" dirty="0"/>
            <a:t>For students </a:t>
          </a:r>
          <a:r>
            <a:rPr lang="en-US" sz="1400" b="1" u="sng" kern="1200" dirty="0"/>
            <a:t>seeking attention</a:t>
          </a:r>
          <a:r>
            <a:rPr lang="en-US" sz="1400" kern="1200" dirty="0"/>
            <a:t>:</a:t>
          </a:r>
        </a:p>
      </dsp:txBody>
      <dsp:txXfrm>
        <a:off x="0" y="300"/>
        <a:ext cx="1443807" cy="1661204"/>
      </dsp:txXfrm>
    </dsp:sp>
    <dsp:sp modelId="{AF12D18F-55D4-834A-8AF0-88BA3952A9F5}">
      <dsp:nvSpPr>
        <dsp:cNvPr id="0" name=""/>
        <dsp:cNvSpPr/>
      </dsp:nvSpPr>
      <dsp:spPr>
        <a:xfrm>
          <a:off x="1443807" y="1761177"/>
          <a:ext cx="5775229" cy="1661204"/>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12055" tIns="421946" rIns="112055" bIns="421946" numCol="1" spcCol="1270" anchor="ctr" anchorCtr="0">
          <a:noAutofit/>
        </a:bodyPr>
        <a:lstStyle/>
        <a:p>
          <a:pPr marL="0" lvl="0" indent="0" algn="l" defTabSz="488950">
            <a:lnSpc>
              <a:spcPct val="90000"/>
            </a:lnSpc>
            <a:spcBef>
              <a:spcPct val="0"/>
            </a:spcBef>
            <a:spcAft>
              <a:spcPct val="35000"/>
            </a:spcAft>
            <a:buNone/>
          </a:pPr>
          <a:r>
            <a:rPr lang="en-US" sz="1100" kern="1200"/>
            <a:t>Praise a nearby peer who is on-task while ignoring target student: “I like how Julie is focused on her math with a quiet mouth and safe body.”</a:t>
          </a:r>
        </a:p>
        <a:p>
          <a:pPr marL="0" lvl="0" indent="0" algn="l" defTabSz="488950">
            <a:lnSpc>
              <a:spcPct val="90000"/>
            </a:lnSpc>
            <a:spcBef>
              <a:spcPct val="0"/>
            </a:spcBef>
            <a:spcAft>
              <a:spcPct val="35000"/>
            </a:spcAft>
            <a:buNone/>
          </a:pPr>
          <a:r>
            <a:rPr lang="en-US" sz="1100" kern="1200"/>
            <a:t>“If you want my attention, Sara, you can raise a quiet hand.” Provide praise and attention when you see that.</a:t>
          </a:r>
        </a:p>
        <a:p>
          <a:pPr marL="0" lvl="0" indent="0" algn="l" defTabSz="488950">
            <a:lnSpc>
              <a:spcPct val="90000"/>
            </a:lnSpc>
            <a:spcBef>
              <a:spcPct val="0"/>
            </a:spcBef>
            <a:spcAft>
              <a:spcPct val="35000"/>
            </a:spcAft>
            <a:buNone/>
          </a:pPr>
          <a:r>
            <a:rPr lang="en-US" sz="1100" kern="1200"/>
            <a:t>“Johnny, I will give you attention when I see you focused on your math assignment.”</a:t>
          </a:r>
        </a:p>
      </dsp:txBody>
      <dsp:txXfrm>
        <a:off x="1443807" y="1761177"/>
        <a:ext cx="5775229" cy="1661204"/>
      </dsp:txXfrm>
    </dsp:sp>
    <dsp:sp modelId="{A50BC14D-6420-FC4C-B91B-75A46D0D4D0C}">
      <dsp:nvSpPr>
        <dsp:cNvPr id="0" name=""/>
        <dsp:cNvSpPr/>
      </dsp:nvSpPr>
      <dsp:spPr>
        <a:xfrm>
          <a:off x="0" y="1761177"/>
          <a:ext cx="1443807" cy="166120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76401" tIns="164090" rIns="76401" bIns="164090" numCol="1" spcCol="1270" anchor="ctr" anchorCtr="0">
          <a:noAutofit/>
        </a:bodyPr>
        <a:lstStyle/>
        <a:p>
          <a:pPr marL="0" lvl="0" indent="0" algn="ctr" defTabSz="622300">
            <a:lnSpc>
              <a:spcPct val="90000"/>
            </a:lnSpc>
            <a:spcBef>
              <a:spcPct val="0"/>
            </a:spcBef>
            <a:spcAft>
              <a:spcPct val="35000"/>
            </a:spcAft>
            <a:buNone/>
          </a:pPr>
          <a:r>
            <a:rPr lang="en-US" sz="1400" b="1" u="sng" kern="1200"/>
            <a:t>Verbiage:</a:t>
          </a:r>
          <a:endParaRPr lang="en-US" sz="1400" kern="1200"/>
        </a:p>
      </dsp:txBody>
      <dsp:txXfrm>
        <a:off x="0" y="1761177"/>
        <a:ext cx="1443807" cy="16612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72851-C4A4-7049-92FB-123847AD4372}">
      <dsp:nvSpPr>
        <dsp:cNvPr id="0" name=""/>
        <dsp:cNvSpPr/>
      </dsp:nvSpPr>
      <dsp:spPr>
        <a:xfrm rot="5400000">
          <a:off x="4241120" y="-1475269"/>
          <a:ext cx="1335648" cy="4620183"/>
        </a:xfrm>
        <a:prstGeom prst="round2Same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Don’t kick them out/send them to time-out</a:t>
          </a:r>
        </a:p>
        <a:p>
          <a:pPr marL="114300" lvl="1" indent="-114300" algn="l" defTabSz="622300">
            <a:lnSpc>
              <a:spcPct val="90000"/>
            </a:lnSpc>
            <a:spcBef>
              <a:spcPct val="0"/>
            </a:spcBef>
            <a:spcAft>
              <a:spcPct val="15000"/>
            </a:spcAft>
            <a:buChar char="•"/>
          </a:pPr>
          <a:r>
            <a:rPr lang="en-US" sz="1400" kern="1200"/>
            <a:t>Use a break system (Teach them it explicitly) </a:t>
          </a:r>
        </a:p>
        <a:p>
          <a:pPr marL="228600" lvl="2" indent="-114300" algn="l" defTabSz="622300">
            <a:lnSpc>
              <a:spcPct val="90000"/>
            </a:lnSpc>
            <a:spcBef>
              <a:spcPct val="0"/>
            </a:spcBef>
            <a:spcAft>
              <a:spcPct val="15000"/>
            </a:spcAft>
            <a:buChar char="•"/>
          </a:pPr>
          <a:r>
            <a:rPr lang="en-US" sz="1400" kern="1200"/>
            <a:t>Expectation is to re-engage after break is over</a:t>
          </a:r>
        </a:p>
        <a:p>
          <a:pPr marL="228600" lvl="2" indent="-114300" algn="l" defTabSz="622300">
            <a:lnSpc>
              <a:spcPct val="90000"/>
            </a:lnSpc>
            <a:spcBef>
              <a:spcPct val="0"/>
            </a:spcBef>
            <a:spcAft>
              <a:spcPct val="15000"/>
            </a:spcAft>
            <a:buChar char="•"/>
          </a:pPr>
          <a:r>
            <a:rPr lang="en-US" sz="1400" kern="1200"/>
            <a:t>Reinforce appropriate breaks</a:t>
          </a:r>
        </a:p>
      </dsp:txBody>
      <dsp:txXfrm rot="-5400000">
        <a:off x="2598853" y="232199"/>
        <a:ext cx="4554982" cy="1205246"/>
      </dsp:txXfrm>
    </dsp:sp>
    <dsp:sp modelId="{6752E506-8A4C-0149-8FE7-98323D98DEE4}">
      <dsp:nvSpPr>
        <dsp:cNvPr id="0" name=""/>
        <dsp:cNvSpPr/>
      </dsp:nvSpPr>
      <dsp:spPr>
        <a:xfrm>
          <a:off x="0" y="41"/>
          <a:ext cx="2598853" cy="1669560"/>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For students </a:t>
          </a:r>
          <a:r>
            <a:rPr lang="en-US" sz="3000" b="1" u="sng" kern="1200" dirty="0"/>
            <a:t>seeking escape</a:t>
          </a:r>
          <a:r>
            <a:rPr lang="en-US" sz="3000" kern="1200" dirty="0"/>
            <a:t>:</a:t>
          </a:r>
        </a:p>
      </dsp:txBody>
      <dsp:txXfrm>
        <a:off x="81501" y="81542"/>
        <a:ext cx="2435851" cy="1506558"/>
      </dsp:txXfrm>
    </dsp:sp>
    <dsp:sp modelId="{8375CA2F-2ADB-624A-A1DC-6C2728CEF7A0}">
      <dsp:nvSpPr>
        <dsp:cNvPr id="0" name=""/>
        <dsp:cNvSpPr/>
      </dsp:nvSpPr>
      <dsp:spPr>
        <a:xfrm rot="5400000">
          <a:off x="4241120" y="277769"/>
          <a:ext cx="1335648" cy="4620183"/>
        </a:xfrm>
        <a:prstGeom prst="round2Same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“This might be a good time to take a break. I see you are in the Yellow Zone (frustrated)”</a:t>
          </a:r>
        </a:p>
        <a:p>
          <a:pPr marL="114300" lvl="1" indent="-114300" algn="l" defTabSz="622300">
            <a:lnSpc>
              <a:spcPct val="90000"/>
            </a:lnSpc>
            <a:spcBef>
              <a:spcPct val="0"/>
            </a:spcBef>
            <a:spcAft>
              <a:spcPct val="15000"/>
            </a:spcAft>
            <a:buChar char="•"/>
          </a:pPr>
          <a:r>
            <a:rPr lang="en-US" sz="1400" kern="1200"/>
            <a:t>“Great work taking a break to self-manage”</a:t>
          </a:r>
        </a:p>
      </dsp:txBody>
      <dsp:txXfrm rot="-5400000">
        <a:off x="2598853" y="1985238"/>
        <a:ext cx="4554982" cy="1205246"/>
      </dsp:txXfrm>
    </dsp:sp>
    <dsp:sp modelId="{F0523E55-9F5C-6E48-ADC4-0ACD91A5A07E}">
      <dsp:nvSpPr>
        <dsp:cNvPr id="0" name=""/>
        <dsp:cNvSpPr/>
      </dsp:nvSpPr>
      <dsp:spPr>
        <a:xfrm>
          <a:off x="0" y="1753080"/>
          <a:ext cx="2598853" cy="1669560"/>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u="sng" kern="1200"/>
            <a:t>Verbiage:</a:t>
          </a:r>
          <a:endParaRPr lang="en-US" sz="3000" kern="1200"/>
        </a:p>
      </dsp:txBody>
      <dsp:txXfrm>
        <a:off x="81501" y="1834581"/>
        <a:ext cx="2435851" cy="1506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B2A5F-4B0B-944F-ADDD-FA6D6D1673F7}">
      <dsp:nvSpPr>
        <dsp:cNvPr id="0" name=""/>
        <dsp:cNvSpPr/>
      </dsp:nvSpPr>
      <dsp:spPr>
        <a:xfrm rot="5400000">
          <a:off x="4241120" y="-1475269"/>
          <a:ext cx="1335648" cy="4620183"/>
        </a:xfrm>
        <a:prstGeom prst="round2SameRect">
          <a:avLst/>
        </a:prstGeom>
        <a:solidFill>
          <a:schemeClr val="accent3">
            <a:alpha val="90000"/>
            <a:tint val="40000"/>
            <a:hueOff val="0"/>
            <a:satOff val="0"/>
            <a:lumOff val="0"/>
            <a:alphaOff val="0"/>
          </a:schemeClr>
        </a:solidFill>
        <a:ln w="9525" cap="rnd" cmpd="sng" algn="ctr">
          <a:solidFill>
            <a:schemeClr val="accent3">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Provide choices whenever possible</a:t>
          </a:r>
        </a:p>
        <a:p>
          <a:pPr marL="114300" lvl="1" indent="-114300" algn="l" defTabSz="666750">
            <a:lnSpc>
              <a:spcPct val="90000"/>
            </a:lnSpc>
            <a:spcBef>
              <a:spcPct val="0"/>
            </a:spcBef>
            <a:spcAft>
              <a:spcPct val="15000"/>
            </a:spcAft>
            <a:buChar char="•"/>
          </a:pPr>
          <a:r>
            <a:rPr lang="en-US" sz="1500" kern="1200"/>
            <a:t>Support use of self-regulation strategies to increase frustration tolerance</a:t>
          </a:r>
        </a:p>
        <a:p>
          <a:pPr marL="114300" lvl="1" indent="-114300" algn="l" defTabSz="666750">
            <a:lnSpc>
              <a:spcPct val="90000"/>
            </a:lnSpc>
            <a:spcBef>
              <a:spcPct val="0"/>
            </a:spcBef>
            <a:spcAft>
              <a:spcPct val="15000"/>
            </a:spcAft>
            <a:buChar char="•"/>
          </a:pPr>
          <a:r>
            <a:rPr lang="en-US" sz="1500" kern="1200"/>
            <a:t>Be mindful of conflict cycles/power struggles</a:t>
          </a:r>
        </a:p>
      </dsp:txBody>
      <dsp:txXfrm rot="-5400000">
        <a:off x="2598853" y="232199"/>
        <a:ext cx="4554982" cy="1205246"/>
      </dsp:txXfrm>
    </dsp:sp>
    <dsp:sp modelId="{969547C0-D996-9D40-BEAA-268D4ADD9C3C}">
      <dsp:nvSpPr>
        <dsp:cNvPr id="0" name=""/>
        <dsp:cNvSpPr/>
      </dsp:nvSpPr>
      <dsp:spPr>
        <a:xfrm>
          <a:off x="0" y="41"/>
          <a:ext cx="2598853" cy="1669560"/>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For students seeking to </a:t>
          </a:r>
          <a:r>
            <a:rPr lang="en-US" sz="2500" b="1" u="sng" kern="1200" dirty="0"/>
            <a:t>obtain their own agenda</a:t>
          </a:r>
          <a:r>
            <a:rPr lang="en-US" sz="2500" kern="1200" dirty="0"/>
            <a:t>:</a:t>
          </a:r>
        </a:p>
      </dsp:txBody>
      <dsp:txXfrm>
        <a:off x="81501" y="81542"/>
        <a:ext cx="2435851" cy="1506558"/>
      </dsp:txXfrm>
    </dsp:sp>
    <dsp:sp modelId="{D657295B-DFF4-C745-8E45-F5EDF6E00870}">
      <dsp:nvSpPr>
        <dsp:cNvPr id="0" name=""/>
        <dsp:cNvSpPr/>
      </dsp:nvSpPr>
      <dsp:spPr>
        <a:xfrm rot="5400000">
          <a:off x="4241120" y="277769"/>
          <a:ext cx="1335648" cy="4620183"/>
        </a:xfrm>
        <a:prstGeom prst="round2SameRect">
          <a:avLst/>
        </a:prstGeom>
        <a:solidFill>
          <a:schemeClr val="accent3">
            <a:alpha val="90000"/>
            <a:tint val="40000"/>
            <a:hueOff val="0"/>
            <a:satOff val="0"/>
            <a:lumOff val="0"/>
            <a:alphaOff val="0"/>
          </a:schemeClr>
        </a:solidFill>
        <a:ln w="9525" cap="rnd" cmpd="sng" algn="ctr">
          <a:solidFill>
            <a:schemeClr val="accent3">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“You have the choice to sit at your desk or on the carpet. When I see you in the group you will be earning tickets again.”</a:t>
          </a:r>
        </a:p>
        <a:p>
          <a:pPr marL="114300" lvl="1" indent="-114300" algn="l" defTabSz="666750">
            <a:lnSpc>
              <a:spcPct val="90000"/>
            </a:lnSpc>
            <a:spcBef>
              <a:spcPct val="0"/>
            </a:spcBef>
            <a:spcAft>
              <a:spcPct val="15000"/>
            </a:spcAft>
            <a:buChar char="•"/>
          </a:pPr>
          <a:r>
            <a:rPr lang="en-US" sz="1500" kern="1200"/>
            <a:t>“You sound frustrated.  Let’s use your lazy 8 breathing strategy”</a:t>
          </a:r>
        </a:p>
      </dsp:txBody>
      <dsp:txXfrm rot="-5400000">
        <a:off x="2598853" y="1985238"/>
        <a:ext cx="4554982" cy="1205246"/>
      </dsp:txXfrm>
    </dsp:sp>
    <dsp:sp modelId="{1DEF3CAD-A2C4-E04E-9982-7CC4A26AB85C}">
      <dsp:nvSpPr>
        <dsp:cNvPr id="0" name=""/>
        <dsp:cNvSpPr/>
      </dsp:nvSpPr>
      <dsp:spPr>
        <a:xfrm>
          <a:off x="0" y="1753080"/>
          <a:ext cx="2598853" cy="1669560"/>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u="sng" kern="1200"/>
            <a:t>Verbiage:</a:t>
          </a:r>
          <a:endParaRPr lang="en-US" sz="2500" kern="1200"/>
        </a:p>
      </dsp:txBody>
      <dsp:txXfrm>
        <a:off x="81501" y="1834581"/>
        <a:ext cx="2435851" cy="15065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C6DEE-E202-4A8D-B5C4-C8DB5553A3D5}">
      <dsp:nvSpPr>
        <dsp:cNvPr id="0" name=""/>
        <dsp:cNvSpPr/>
      </dsp:nvSpPr>
      <dsp:spPr>
        <a:xfrm>
          <a:off x="641347" y="665"/>
          <a:ext cx="877113" cy="877113"/>
        </a:xfrm>
        <a:prstGeom prst="ellipse">
          <a:avLst/>
        </a:prstGeom>
        <a:solidFill>
          <a:schemeClr val="bg1">
            <a:lumMod val="95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2CBD50BD-C9A1-4317-BB4C-61DC0F24FD61}">
      <dsp:nvSpPr>
        <dsp:cNvPr id="0" name=""/>
        <dsp:cNvSpPr/>
      </dsp:nvSpPr>
      <dsp:spPr>
        <a:xfrm>
          <a:off x="828272" y="187591"/>
          <a:ext cx="503261" cy="50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36B60C6-B02D-4FB0-AE73-8D27EB0E5DAF}">
      <dsp:nvSpPr>
        <dsp:cNvPr id="0" name=""/>
        <dsp:cNvSpPr/>
      </dsp:nvSpPr>
      <dsp:spPr>
        <a:xfrm>
          <a:off x="360958" y="1150978"/>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bg1"/>
              </a:solidFill>
            </a:rPr>
            <a:t>Complete the Classroom Management Self Assessment Checklist</a:t>
          </a:r>
        </a:p>
      </dsp:txBody>
      <dsp:txXfrm>
        <a:off x="360958" y="1150978"/>
        <a:ext cx="1437890" cy="575156"/>
      </dsp:txXfrm>
    </dsp:sp>
    <dsp:sp modelId="{7D3A098D-5835-49C1-8F37-EF8AB9876C2A}">
      <dsp:nvSpPr>
        <dsp:cNvPr id="0" name=""/>
        <dsp:cNvSpPr/>
      </dsp:nvSpPr>
      <dsp:spPr>
        <a:xfrm>
          <a:off x="2330868" y="665"/>
          <a:ext cx="877113" cy="877113"/>
        </a:xfrm>
        <a:prstGeom prst="ellipse">
          <a:avLst/>
        </a:prstGeom>
        <a:solidFill>
          <a:schemeClr val="bg1">
            <a:lumMod val="95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66D31E12-73A0-46CC-B671-540FB9CC3FB9}">
      <dsp:nvSpPr>
        <dsp:cNvPr id="0" name=""/>
        <dsp:cNvSpPr/>
      </dsp:nvSpPr>
      <dsp:spPr>
        <a:xfrm>
          <a:off x="2517794" y="187591"/>
          <a:ext cx="503261" cy="50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AEBD9F9-AED7-4135-904D-2C896EC9B7C9}">
      <dsp:nvSpPr>
        <dsp:cNvPr id="0" name=""/>
        <dsp:cNvSpPr/>
      </dsp:nvSpPr>
      <dsp:spPr>
        <a:xfrm>
          <a:off x="2050479" y="1150978"/>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bg1"/>
              </a:solidFill>
            </a:rPr>
            <a:t>What are your strengths? Areas to develop?</a:t>
          </a:r>
        </a:p>
      </dsp:txBody>
      <dsp:txXfrm>
        <a:off x="2050479" y="1150978"/>
        <a:ext cx="1437890" cy="575156"/>
      </dsp:txXfrm>
    </dsp:sp>
    <dsp:sp modelId="{5F0D0888-A807-484F-B3A0-5B21A9805512}">
      <dsp:nvSpPr>
        <dsp:cNvPr id="0" name=""/>
        <dsp:cNvSpPr/>
      </dsp:nvSpPr>
      <dsp:spPr>
        <a:xfrm>
          <a:off x="1486107" y="2085607"/>
          <a:ext cx="877113" cy="877113"/>
        </a:xfrm>
        <a:prstGeom prst="ellipse">
          <a:avLst/>
        </a:prstGeom>
        <a:solidFill>
          <a:schemeClr val="bg1">
            <a:lumMod val="95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FD3C696F-2027-4E5C-AC99-96D9401B61C2}">
      <dsp:nvSpPr>
        <dsp:cNvPr id="0" name=""/>
        <dsp:cNvSpPr/>
      </dsp:nvSpPr>
      <dsp:spPr>
        <a:xfrm>
          <a:off x="1673033" y="2272533"/>
          <a:ext cx="503261" cy="50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00584D4-A2B5-4C5B-B6AC-CE3FC8957AF3}">
      <dsp:nvSpPr>
        <dsp:cNvPr id="0" name=""/>
        <dsp:cNvSpPr/>
      </dsp:nvSpPr>
      <dsp:spPr>
        <a:xfrm>
          <a:off x="1205719" y="3235919"/>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bg1"/>
              </a:solidFill>
            </a:rPr>
            <a:t>Pick Two Items To Focus on and Set a Goal</a:t>
          </a:r>
        </a:p>
      </dsp:txBody>
      <dsp:txXfrm>
        <a:off x="1205719" y="3235919"/>
        <a:ext cx="1437890" cy="57515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647D12-5CF2-2643-904B-6D96D5E901BA}" type="datetimeFigureOut">
              <a:rPr lang="en-US" smtClean="0"/>
              <a:t>2/18/2020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7656D9-6662-8E42-83DE-CDBC3AC0CFD3}" type="slidenum">
              <a:rPr lang="en-US" smtClean="0"/>
              <a:t>‹#›</a:t>
            </a:fld>
            <a:endParaRPr lang="en-US"/>
          </a:p>
        </p:txBody>
      </p:sp>
    </p:spTree>
    <p:extLst>
      <p:ext uri="{BB962C8B-B14F-4D97-AF65-F5344CB8AC3E}">
        <p14:creationId xmlns:p14="http://schemas.microsoft.com/office/powerpoint/2010/main" val="186763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36591-6DA2-0D4A-AED8-FE36ADE2A7AA}" type="datetimeFigureOut">
              <a:rPr lang="en-US" smtClean="0"/>
              <a:pPr/>
              <a:t>2/18/2020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3E3038-732B-8C41-8B1B-352C81C50D1E}" type="slidenum">
              <a:rPr lang="en-US" smtClean="0"/>
              <a:pPr/>
              <a:t>‹#›</a:t>
            </a:fld>
            <a:endParaRPr lang="en-US"/>
          </a:p>
        </p:txBody>
      </p:sp>
    </p:spTree>
    <p:extLst>
      <p:ext uri="{BB962C8B-B14F-4D97-AF65-F5344CB8AC3E}">
        <p14:creationId xmlns:p14="http://schemas.microsoft.com/office/powerpoint/2010/main" val="2071601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87D08A0-271D-2E48-A76E-D7518D820675}" type="slidenum">
              <a:rPr lang="en-US"/>
              <a:pPr/>
              <a:t>1</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18499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3993AFC-EBBE-2440-AE1E-BDDBDCF49845}" type="slidenum">
              <a:rPr lang="en-US" altLang="en-US" sz="1200">
                <a:latin typeface="Times New Roman" charset="0"/>
              </a:rPr>
              <a:pPr/>
              <a:t>16</a:t>
            </a:fld>
            <a:endParaRPr lang="en-US" altLang="en-US" sz="1200">
              <a:latin typeface="Times New Roman" charset="0"/>
            </a:endParaRPr>
          </a:p>
        </p:txBody>
      </p:sp>
      <p:sp>
        <p:nvSpPr>
          <p:cNvPr id="4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779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51281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9E39E-A42D-1143-8A29-87E993A7BE0B}" type="slidenum">
              <a:rPr lang="en-US" smtClean="0"/>
              <a:t>19</a:t>
            </a:fld>
            <a:endParaRPr lang="en-US"/>
          </a:p>
        </p:txBody>
      </p:sp>
    </p:spTree>
    <p:extLst>
      <p:ext uri="{BB962C8B-B14F-4D97-AF65-F5344CB8AC3E}">
        <p14:creationId xmlns:p14="http://schemas.microsoft.com/office/powerpoint/2010/main" val="156610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does this matter? If we all understand the purpose of a behavior, we understand why and how to intervene.  If a student blurts</a:t>
            </a:r>
            <a:r>
              <a:rPr lang="en-US" baseline="0" dirty="0"/>
              <a:t> out repeatedly in class and we know the function is attention, that helps us figure out what we need to do to stop the behavior. Stop giving him attention and helping him find another behavior to get attention that is more acceptable.</a:t>
            </a:r>
            <a:endParaRPr lang="en-US" dirty="0"/>
          </a:p>
        </p:txBody>
      </p:sp>
      <p:sp>
        <p:nvSpPr>
          <p:cNvPr id="4" name="Slide Number Placeholder 3"/>
          <p:cNvSpPr>
            <a:spLocks noGrp="1"/>
          </p:cNvSpPr>
          <p:nvPr>
            <p:ph type="sldNum" sz="quarter" idx="10"/>
          </p:nvPr>
        </p:nvSpPr>
        <p:spPr/>
        <p:txBody>
          <a:bodyPr/>
          <a:lstStyle/>
          <a:p>
            <a:fld id="{EBEFB427-ED6E-4F66-8091-55A3435B764A}" type="slidenum">
              <a:rPr lang="en-US" smtClean="0"/>
              <a:t>20</a:t>
            </a:fld>
            <a:endParaRPr lang="en-US" dirty="0"/>
          </a:p>
        </p:txBody>
      </p:sp>
    </p:spTree>
    <p:extLst>
      <p:ext uri="{BB962C8B-B14F-4D97-AF65-F5344CB8AC3E}">
        <p14:creationId xmlns:p14="http://schemas.microsoft.com/office/powerpoint/2010/main" val="661333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9E39E-A42D-1143-8A29-87E993A7BE0B}" type="slidenum">
              <a:rPr lang="en-US" smtClean="0"/>
              <a:t>22</a:t>
            </a:fld>
            <a:endParaRPr lang="en-US"/>
          </a:p>
        </p:txBody>
      </p:sp>
    </p:spTree>
    <p:extLst>
      <p:ext uri="{BB962C8B-B14F-4D97-AF65-F5344CB8AC3E}">
        <p14:creationId xmlns:p14="http://schemas.microsoft.com/office/powerpoint/2010/main" val="938021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884613" y="8685213"/>
            <a:ext cx="2971800" cy="457200"/>
          </a:xfrm>
          <a:prstGeom prst="rect">
            <a:avLst/>
          </a:prstGeom>
          <a:noFill/>
        </p:spPr>
        <p:txBody>
          <a:bodyPr/>
          <a:lstStyle/>
          <a:p>
            <a:fld id="{53A7D84B-DA0A-9E4A-9DD7-C8296E6B7B32}" type="slidenum">
              <a:rPr lang="en-US"/>
              <a:pPr/>
              <a:t>28</a:t>
            </a:fld>
            <a:endParaRPr lang="en-US"/>
          </a:p>
        </p:txBody>
      </p:sp>
      <p:sp>
        <p:nvSpPr>
          <p:cNvPr id="40963" name="Rectangle 2"/>
          <p:cNvSpPr>
            <a:spLocks noGrp="1" noRot="1" noChangeAspect="1" noChangeArrowheads="1"/>
          </p:cNvSpPr>
          <p:nvPr>
            <p:ph type="sldImg"/>
          </p:nvPr>
        </p:nvSpPr>
        <p:spPr>
          <a:xfrm>
            <a:off x="1143000" y="685800"/>
            <a:ext cx="4572000" cy="34290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79461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E3038-732B-8C41-8B1B-352C81C50D1E}" type="slidenum">
              <a:rPr lang="en-US" smtClean="0"/>
              <a:pPr/>
              <a:t>29</a:t>
            </a:fld>
            <a:endParaRPr lang="en-US"/>
          </a:p>
        </p:txBody>
      </p:sp>
    </p:spTree>
    <p:extLst>
      <p:ext uri="{BB962C8B-B14F-4D97-AF65-F5344CB8AC3E}">
        <p14:creationId xmlns:p14="http://schemas.microsoft.com/office/powerpoint/2010/main" val="4130169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E6FFD0-252C-3C49-93FB-FAAA803947D9}" type="slidenum">
              <a:rPr lang="en-US" smtClean="0"/>
              <a:t>30</a:t>
            </a:fld>
            <a:endParaRPr lang="en-US"/>
          </a:p>
        </p:txBody>
      </p:sp>
    </p:spTree>
    <p:extLst>
      <p:ext uri="{BB962C8B-B14F-4D97-AF65-F5344CB8AC3E}">
        <p14:creationId xmlns:p14="http://schemas.microsoft.com/office/powerpoint/2010/main" val="101433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43C669A-92E3-1E40-8BE2-B8257BC7689F}" type="slidenum">
              <a:rPr lang="en-US"/>
              <a:pPr/>
              <a:t>2</a:t>
            </a:fld>
            <a:endParaRPr lang="en-US"/>
          </a:p>
        </p:txBody>
      </p:sp>
      <p:sp>
        <p:nvSpPr>
          <p:cNvPr id="358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B234ACB-8DA2-1A46-944E-475AF4381781}" type="slidenum">
              <a:rPr lang="en-US" sz="1200"/>
              <a:pPr algn="r"/>
              <a:t>2</a:t>
            </a:fld>
            <a:endParaRPr lang="en-US" sz="1200"/>
          </a:p>
        </p:txBody>
      </p:sp>
      <p:sp>
        <p:nvSpPr>
          <p:cNvPr id="35844" name="Rectangle 2"/>
          <p:cNvSpPr>
            <a:spLocks noGrp="1" noRot="1" noChangeAspect="1" noChangeArrowheads="1" noTextEdit="1"/>
          </p:cNvSpPr>
          <p:nvPr>
            <p:ph type="sldImg"/>
          </p:nvPr>
        </p:nvSpPr>
        <p:spPr>
          <a:solidFill>
            <a:srgbClr val="FFFFFF"/>
          </a:solidFill>
          <a:ln/>
        </p:spPr>
      </p:sp>
      <p:sp>
        <p:nvSpPr>
          <p:cNvPr id="35845" name="Rectangle 3"/>
          <p:cNvSpPr>
            <a:spLocks noGrp="1" noChangeArrowheads="1"/>
          </p:cNvSpPr>
          <p:nvPr>
            <p:ph type="body" idx="1"/>
          </p:nvPr>
        </p:nvSpPr>
        <p:spPr>
          <a:no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6306186-E41E-864F-ABA5-313497F3A190}" type="slidenum">
              <a:rPr lang="en-US"/>
              <a:pPr/>
              <a:t>3</a:t>
            </a:fld>
            <a:endParaRPr lang="en-US"/>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40226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E3038-732B-8C41-8B1B-352C81C50D1E}" type="slidenum">
              <a:rPr lang="en-US" smtClean="0"/>
              <a:pPr/>
              <a:t>6</a:t>
            </a:fld>
            <a:endParaRPr lang="en-US"/>
          </a:p>
        </p:txBody>
      </p:sp>
    </p:spTree>
    <p:extLst>
      <p:ext uri="{BB962C8B-B14F-4D97-AF65-F5344CB8AC3E}">
        <p14:creationId xmlns:p14="http://schemas.microsoft.com/office/powerpoint/2010/main" val="6283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51482979-C7B9-5942-9D04-263175CD8BFF}" type="slidenum">
              <a:rPr lang="en-US"/>
              <a:pPr/>
              <a:t>9</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18039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E3038-732B-8C41-8B1B-352C81C50D1E}" type="slidenum">
              <a:rPr lang="en-US" smtClean="0"/>
              <a:pPr/>
              <a:t>10</a:t>
            </a:fld>
            <a:endParaRPr lang="en-US"/>
          </a:p>
        </p:txBody>
      </p:sp>
    </p:spTree>
    <p:extLst>
      <p:ext uri="{BB962C8B-B14F-4D97-AF65-F5344CB8AC3E}">
        <p14:creationId xmlns:p14="http://schemas.microsoft.com/office/powerpoint/2010/main" val="125026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a:t>
            </a:r>
          </a:p>
        </p:txBody>
      </p:sp>
      <p:sp>
        <p:nvSpPr>
          <p:cNvPr id="4" name="Slide Number Placeholder 3"/>
          <p:cNvSpPr>
            <a:spLocks noGrp="1"/>
          </p:cNvSpPr>
          <p:nvPr>
            <p:ph type="sldNum" sz="quarter" idx="10"/>
          </p:nvPr>
        </p:nvSpPr>
        <p:spPr/>
        <p:txBody>
          <a:bodyPr/>
          <a:lstStyle/>
          <a:p>
            <a:fld id="{DB3E3038-732B-8C41-8B1B-352C81C50D1E}" type="slidenum">
              <a:rPr lang="en-US" smtClean="0"/>
              <a:pPr/>
              <a:t>11</a:t>
            </a:fld>
            <a:endParaRPr lang="en-US"/>
          </a:p>
        </p:txBody>
      </p:sp>
    </p:spTree>
    <p:extLst>
      <p:ext uri="{BB962C8B-B14F-4D97-AF65-F5344CB8AC3E}">
        <p14:creationId xmlns:p14="http://schemas.microsoft.com/office/powerpoint/2010/main" val="133570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relationships there.  Piggy bank.</a:t>
            </a:r>
          </a:p>
        </p:txBody>
      </p:sp>
      <p:sp>
        <p:nvSpPr>
          <p:cNvPr id="4" name="Slide Number Placeholder 3"/>
          <p:cNvSpPr>
            <a:spLocks noGrp="1"/>
          </p:cNvSpPr>
          <p:nvPr>
            <p:ph type="sldNum" sz="quarter" idx="5"/>
          </p:nvPr>
        </p:nvSpPr>
        <p:spPr/>
        <p:txBody>
          <a:bodyPr/>
          <a:lstStyle/>
          <a:p>
            <a:fld id="{B7AFE76C-895A-1C46-B7BD-FA41C62D7DF7}" type="slidenum">
              <a:rPr lang="en-US" smtClean="0"/>
              <a:t>12</a:t>
            </a:fld>
            <a:endParaRPr lang="en-US"/>
          </a:p>
        </p:txBody>
      </p:sp>
    </p:spTree>
    <p:extLst>
      <p:ext uri="{BB962C8B-B14F-4D97-AF65-F5344CB8AC3E}">
        <p14:creationId xmlns:p14="http://schemas.microsoft.com/office/powerpoint/2010/main" val="552184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 is student’s motivation when faced with what</a:t>
            </a:r>
            <a:r>
              <a:rPr lang="en-US" baseline="0" dirty="0"/>
              <a:t> they perceive is a very stressful situation</a:t>
            </a:r>
            <a:endParaRPr lang="en-US" dirty="0"/>
          </a:p>
        </p:txBody>
      </p:sp>
      <p:sp>
        <p:nvSpPr>
          <p:cNvPr id="4" name="Slide Number Placeholder 3"/>
          <p:cNvSpPr>
            <a:spLocks noGrp="1"/>
          </p:cNvSpPr>
          <p:nvPr>
            <p:ph type="sldNum" sz="quarter" idx="10"/>
          </p:nvPr>
        </p:nvSpPr>
        <p:spPr/>
        <p:txBody>
          <a:bodyPr/>
          <a:lstStyle/>
          <a:p>
            <a:fld id="{A6FF9233-93F6-3E4A-8CAB-DF1B64C37470}" type="slidenum">
              <a:rPr lang="en-US" smtClean="0"/>
              <a:t>14</a:t>
            </a:fld>
            <a:endParaRPr lang="en-US"/>
          </a:p>
        </p:txBody>
      </p:sp>
    </p:spTree>
    <p:extLst>
      <p:ext uri="{BB962C8B-B14F-4D97-AF65-F5344CB8AC3E}">
        <p14:creationId xmlns:p14="http://schemas.microsoft.com/office/powerpoint/2010/main" val="466997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7D4DCE5E-D5A5-3A48-A529-1DE3A821A2FA}" type="datetime1">
              <a:rPr lang="en-US" smtClean="0"/>
              <a:t>2/18/2020</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r>
              <a:rPr lang="en-US"/>
              <a:t>(B. Walker, 2017)</a:t>
            </a:r>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251885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BB06CE-701B-F949-A939-61DCF15A6D36}" type="datetime1">
              <a:rPr lang="en-US" smtClean="0"/>
              <a:t>2/18/2020</a:t>
            </a:fld>
            <a:endParaRPr lang="en-US"/>
          </a:p>
        </p:txBody>
      </p:sp>
      <p:sp>
        <p:nvSpPr>
          <p:cNvPr id="6" name="Footer Placeholder 5"/>
          <p:cNvSpPr>
            <a:spLocks noGrp="1"/>
          </p:cNvSpPr>
          <p:nvPr>
            <p:ph type="ftr" sz="quarter" idx="11"/>
          </p:nvPr>
        </p:nvSpPr>
        <p:spPr/>
        <p:txBody>
          <a:bodyPr/>
          <a:lstStyle/>
          <a:p>
            <a:r>
              <a:rPr lang="en-US"/>
              <a:t>(B. Walker, 2017)</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342182115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2BB06CE-701B-F949-A939-61DCF15A6D36}"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79214494"/>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2BB06CE-701B-F949-A939-61DCF15A6D36}"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30286125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B06CE-701B-F949-A939-61DCF15A6D36}"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166395748"/>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2BB06CE-701B-F949-A939-61DCF15A6D36}" type="datetime1">
              <a:rPr lang="en-US" smtClean="0"/>
              <a:t>2/18/2020</a:t>
            </a:fld>
            <a:endParaRPr lang="en-US"/>
          </a:p>
        </p:txBody>
      </p:sp>
      <p:sp>
        <p:nvSpPr>
          <p:cNvPr id="8" name="Footer Placeholder 7"/>
          <p:cNvSpPr>
            <a:spLocks noGrp="1"/>
          </p:cNvSpPr>
          <p:nvPr>
            <p:ph type="ftr" sz="quarter" idx="11"/>
          </p:nvPr>
        </p:nvSpPr>
        <p:spPr/>
        <p:txBody>
          <a:bodyPr/>
          <a:lstStyle/>
          <a:p>
            <a:r>
              <a:rPr lang="en-US"/>
              <a:t>(B. Walker, 2017)</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120878716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2BB06CE-701B-F949-A939-61DCF15A6D36}" type="datetime1">
              <a:rPr lang="en-US" smtClean="0"/>
              <a:t>2/18/2020</a:t>
            </a:fld>
            <a:endParaRPr lang="en-US"/>
          </a:p>
        </p:txBody>
      </p:sp>
      <p:sp>
        <p:nvSpPr>
          <p:cNvPr id="8" name="Footer Placeholder 7"/>
          <p:cNvSpPr>
            <a:spLocks noGrp="1"/>
          </p:cNvSpPr>
          <p:nvPr>
            <p:ph type="ftr" sz="quarter" idx="11"/>
          </p:nvPr>
        </p:nvSpPr>
        <p:spPr/>
        <p:txBody>
          <a:bodyPr/>
          <a:lstStyle/>
          <a:p>
            <a:r>
              <a:rPr lang="en-US"/>
              <a:t>(B. Walker, 2017)</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824314755"/>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87650-934E-4E4D-A644-92330A29E03A}"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52779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ADFE9-9D85-F54F-82C3-B30C441A229C}"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357086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CF853-D234-2B43-B563-0D36766D9172}"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416647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7BB2E8-251B-FE4B-970E-5912DDE6F183}"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A822907-8A9D-4F6B-98F6-913902AD56B5}" type="slidenum">
              <a:rPr lang="en-US" smtClean="0"/>
              <a:t>‹#›</a:t>
            </a:fld>
            <a:endParaRPr lang="en-US"/>
          </a:p>
        </p:txBody>
      </p:sp>
    </p:spTree>
    <p:extLst>
      <p:ext uri="{BB962C8B-B14F-4D97-AF65-F5344CB8AC3E}">
        <p14:creationId xmlns:p14="http://schemas.microsoft.com/office/powerpoint/2010/main" val="377234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B8F640-9FA0-AD4D-84FA-6332238EA0EE}" type="datetime1">
              <a:rPr lang="en-US" smtClean="0"/>
              <a:t>2/18/2020</a:t>
            </a:fld>
            <a:endParaRPr lang="en-US"/>
          </a:p>
        </p:txBody>
      </p:sp>
      <p:sp>
        <p:nvSpPr>
          <p:cNvPr id="6" name="Footer Placeholder 5"/>
          <p:cNvSpPr>
            <a:spLocks noGrp="1"/>
          </p:cNvSpPr>
          <p:nvPr>
            <p:ph type="ftr" sz="quarter" idx="11"/>
          </p:nvPr>
        </p:nvSpPr>
        <p:spPr/>
        <p:txBody>
          <a:bodyPr/>
          <a:lstStyle/>
          <a:p>
            <a:r>
              <a:rPr lang="en-US"/>
              <a:t>(B. Walker, 2017)</a:t>
            </a:r>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44882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BB06CE-701B-F949-A939-61DCF15A6D36}" type="datetime1">
              <a:rPr lang="en-US" smtClean="0"/>
              <a:t>2/18/2020</a:t>
            </a:fld>
            <a:endParaRPr lang="en-US"/>
          </a:p>
        </p:txBody>
      </p:sp>
      <p:sp>
        <p:nvSpPr>
          <p:cNvPr id="8" name="Footer Placeholder 7"/>
          <p:cNvSpPr>
            <a:spLocks noGrp="1"/>
          </p:cNvSpPr>
          <p:nvPr>
            <p:ph type="ftr" sz="quarter" idx="11"/>
          </p:nvPr>
        </p:nvSpPr>
        <p:spPr/>
        <p:txBody>
          <a:bodyPr/>
          <a:lstStyle/>
          <a:p>
            <a:r>
              <a:rPr lang="en-US"/>
              <a:t>(B. Walker, 2017)</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7872581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EC1838-30D0-DB46-B2E9-29C3EA33723B}" type="datetime1">
              <a:rPr lang="en-US" smtClean="0"/>
              <a:t>2/18/2020</a:t>
            </a:fld>
            <a:endParaRPr lang="en-US"/>
          </a:p>
        </p:txBody>
      </p:sp>
      <p:sp>
        <p:nvSpPr>
          <p:cNvPr id="4" name="Footer Placeholder 3"/>
          <p:cNvSpPr>
            <a:spLocks noGrp="1"/>
          </p:cNvSpPr>
          <p:nvPr>
            <p:ph type="ftr" sz="quarter" idx="11"/>
          </p:nvPr>
        </p:nvSpPr>
        <p:spPr/>
        <p:txBody>
          <a:bodyPr/>
          <a:lstStyle/>
          <a:p>
            <a:r>
              <a:rPr lang="en-US"/>
              <a:t>(B. Walker, 2017)</a:t>
            </a:r>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5024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74E2E7BB-A414-4143-961A-D8C48C9DD760}" type="datetime1">
              <a:rPr lang="en-US" smtClean="0"/>
              <a:t>2/18/2020</a:t>
            </a:fld>
            <a:endParaRPr lang="en-US"/>
          </a:p>
        </p:txBody>
      </p:sp>
      <p:sp>
        <p:nvSpPr>
          <p:cNvPr id="3" name="Footer Placeholder 2"/>
          <p:cNvSpPr>
            <a:spLocks noGrp="1"/>
          </p:cNvSpPr>
          <p:nvPr>
            <p:ph type="ftr" sz="quarter" idx="11"/>
          </p:nvPr>
        </p:nvSpPr>
        <p:spPr/>
        <p:txBody>
          <a:bodyPr/>
          <a:lstStyle/>
          <a:p>
            <a:r>
              <a:rPr lang="en-US"/>
              <a:t>(B. Walker, 2017)</a:t>
            </a:r>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14673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7F11E38-F8C1-C744-B80B-7DC0D9AFB691}" type="datetime1">
              <a:rPr lang="en-US" smtClean="0"/>
              <a:t>2/18/2020</a:t>
            </a:fld>
            <a:endParaRPr lang="en-US"/>
          </a:p>
        </p:txBody>
      </p:sp>
      <p:sp>
        <p:nvSpPr>
          <p:cNvPr id="6" name="Footer Placeholder 5"/>
          <p:cNvSpPr>
            <a:spLocks noGrp="1"/>
          </p:cNvSpPr>
          <p:nvPr>
            <p:ph type="ftr" sz="quarter" idx="11"/>
          </p:nvPr>
        </p:nvSpPr>
        <p:spPr/>
        <p:txBody>
          <a:bodyPr/>
          <a:lstStyle/>
          <a:p>
            <a:r>
              <a:rPr lang="en-US"/>
              <a:t>(B. Walker, 2017)</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404740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96C30FF-92B0-7948-AB70-980E5E7C92C5}" type="datetime1">
              <a:rPr lang="en-US" smtClean="0"/>
              <a:t>2/18/2020</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383467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92BB06CE-701B-F949-A939-61DCF15A6D36}" type="datetime1">
              <a:rPr lang="en-US" smtClean="0"/>
              <a:t>2/18/2020</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a:t>(B. Walker, 2017)</a:t>
            </a: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3019480657"/>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Lst>
  <p:hf sldNum="0" hd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jpeg"/><Relationship Id="rId7" Type="http://schemas.openxmlformats.org/officeDocument/2006/relationships/diagramQuickStyle" Target="../diagrams/quickStyle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5.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410" name="Rectangle 2"/>
          <p:cNvSpPr>
            <a:spLocks noGrp="1" noChangeArrowheads="1"/>
          </p:cNvSpPr>
          <p:nvPr>
            <p:ph type="ctrTitle"/>
          </p:nvPr>
        </p:nvSpPr>
        <p:spPr>
          <a:xfrm>
            <a:off x="5058696" y="1241266"/>
            <a:ext cx="3598607" cy="3153753"/>
          </a:xfrm>
        </p:spPr>
        <p:txBody>
          <a:bodyPr vert="horz" lIns="91440" tIns="45720" rIns="91440" bIns="45720" rtlCol="0">
            <a:normAutofit/>
          </a:bodyPr>
          <a:lstStyle/>
          <a:p>
            <a:pPr>
              <a:lnSpc>
                <a:spcPct val="90000"/>
              </a:lnSpc>
              <a:defRPr/>
            </a:pPr>
            <a:r>
              <a:rPr lang="en-US" sz="44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t>PBIS in the Classroom</a:t>
            </a:r>
            <a:br>
              <a:rPr lang="en-US" sz="44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br>
            <a:br>
              <a:rPr lang="en-US" sz="44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br>
            <a:br>
              <a:rPr lang="en-US" sz="31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br>
            <a:endParaRPr lang="en-US" sz="4400" b="0" i="0" kern="1200" dirty="0">
              <a:solidFill>
                <a:srgbClr val="EBEBEB"/>
              </a:solidFill>
              <a:latin typeface="+mj-lt"/>
              <a:ea typeface="+mj-ea"/>
              <a:cs typeface="+mj-cs"/>
            </a:endParaRPr>
          </a:p>
        </p:txBody>
      </p:sp>
      <p:sp>
        <p:nvSpPr>
          <p:cNvPr id="17411" name="Rectangle 3"/>
          <p:cNvSpPr>
            <a:spLocks noGrp="1" noChangeArrowheads="1"/>
          </p:cNvSpPr>
          <p:nvPr>
            <p:ph type="subTitle" idx="1"/>
          </p:nvPr>
        </p:nvSpPr>
        <p:spPr>
          <a:xfrm>
            <a:off x="5058696" y="4591665"/>
            <a:ext cx="3598607" cy="1622322"/>
          </a:xfrm>
        </p:spPr>
        <p:txBody>
          <a:bodyPr vert="horz" lIns="91440" tIns="45720" rIns="91440" bIns="45720" rtlCol="0">
            <a:normAutofit/>
          </a:bodyPr>
          <a:lstStyle/>
          <a:p>
            <a:pPr>
              <a:lnSpc>
                <a:spcPct val="90000"/>
              </a:lnSpc>
              <a:buFont typeface="Wingdings 3" charset="2"/>
              <a:buChar char=""/>
            </a:pPr>
            <a:endParaRPr lang="en-US" sz="1400" dirty="0"/>
          </a:p>
          <a:p>
            <a:pPr>
              <a:lnSpc>
                <a:spcPct val="90000"/>
              </a:lnSpc>
              <a:buFont typeface="Wingdings 3" charset="2"/>
              <a:buChar char=""/>
            </a:pPr>
            <a:endParaRPr lang="en-US" sz="1400" dirty="0"/>
          </a:p>
          <a:p>
            <a:pPr>
              <a:lnSpc>
                <a:spcPct val="90000"/>
              </a:lnSpc>
              <a:buFont typeface="Wingdings 3" charset="2"/>
              <a:buChar char=""/>
            </a:pPr>
            <a:endParaRPr lang="en-US" sz="1400" dirty="0">
              <a:solidFill>
                <a:schemeClr val="tx1"/>
              </a:solidFill>
            </a:endParaRPr>
          </a:p>
          <a:p>
            <a:pPr>
              <a:lnSpc>
                <a:spcPct val="90000"/>
              </a:lnSpc>
              <a:buFont typeface="Wingdings 3" charset="2"/>
              <a:buChar char=""/>
            </a:pPr>
            <a:r>
              <a:rPr lang="en-US" sz="1400" dirty="0">
                <a:solidFill>
                  <a:schemeClr val="tx1"/>
                </a:solidFill>
              </a:rPr>
              <a:t>Maggie Schulze Ph.D., BCBA-D</a:t>
            </a:r>
          </a:p>
          <a:p>
            <a:pPr>
              <a:lnSpc>
                <a:spcPct val="90000"/>
              </a:lnSpc>
              <a:buFont typeface="Wingdings 3" charset="2"/>
              <a:buChar char=""/>
            </a:pPr>
            <a:r>
              <a:rPr lang="en-US" sz="1400" dirty="0">
                <a:solidFill>
                  <a:schemeClr val="tx1"/>
                </a:solidFill>
              </a:rPr>
              <a:t>www.soundsupportsk12.com</a:t>
            </a:r>
          </a:p>
        </p:txBody>
      </p:sp>
      <p:sp>
        <p:nvSpPr>
          <p:cNvPr id="148" name="Rectangle 147">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descr="A group of people posing for a photo&#10;&#10;Description automatically generated"/>
          <p:cNvPicPr>
            <a:picLocks noChangeAspect="1"/>
          </p:cNvPicPr>
          <p:nvPr/>
        </p:nvPicPr>
        <p:blipFill>
          <a:blip r:embed="rId3"/>
          <a:stretch>
            <a:fillRect/>
          </a:stretch>
        </p:blipFill>
        <p:spPr>
          <a:xfrm>
            <a:off x="832323" y="2025063"/>
            <a:ext cx="3739677" cy="2804757"/>
          </a:xfrm>
          <a:prstGeom prst="roundRect">
            <a:avLst>
              <a:gd name="adj" fmla="val 1858"/>
            </a:avLst>
          </a:prstGeom>
          <a:effectLst>
            <a:outerShdw blurRad="50800" dist="50800" dir="5400000" algn="tl" rotWithShape="0">
              <a:srgbClr val="000000">
                <a:alpha val="43000"/>
              </a:srgbClr>
            </a:outerShdw>
          </a:effectLst>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Shape 15">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8"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745565" y="1130603"/>
            <a:ext cx="2506831" cy="4596794"/>
          </a:xfrm>
        </p:spPr>
        <p:txBody>
          <a:bodyPr anchor="ctr">
            <a:normAutofit/>
          </a:bodyPr>
          <a:lstStyle/>
          <a:p>
            <a:r>
              <a:rPr lang="en-US" sz="2800">
                <a:solidFill>
                  <a:srgbClr val="EBEBEB"/>
                </a:solidFill>
              </a:rPr>
              <a:t>Classroom Expectations Discussion</a:t>
            </a:r>
          </a:p>
        </p:txBody>
      </p:sp>
      <p:sp>
        <p:nvSpPr>
          <p:cNvPr id="3" name="Content Placeholder 2"/>
          <p:cNvSpPr>
            <a:spLocks noGrp="1"/>
          </p:cNvSpPr>
          <p:nvPr>
            <p:ph idx="1"/>
          </p:nvPr>
        </p:nvSpPr>
        <p:spPr>
          <a:xfrm>
            <a:off x="3967557" y="437513"/>
            <a:ext cx="4126961" cy="5954325"/>
          </a:xfrm>
        </p:spPr>
        <p:txBody>
          <a:bodyPr anchor="ctr">
            <a:normAutofit/>
          </a:bodyPr>
          <a:lstStyle/>
          <a:p>
            <a:r>
              <a:rPr lang="en-US" sz="1700" dirty="0"/>
              <a:t>How does having clear and transparent expectations affect classroom and school climate?</a:t>
            </a:r>
          </a:p>
          <a:p>
            <a:endParaRPr lang="en-US" sz="1700" dirty="0"/>
          </a:p>
          <a:p>
            <a:r>
              <a:rPr lang="en-US" sz="1700" dirty="0"/>
              <a:t>Would creating a classroom behavior matrix be a useful exercise for your classroom?</a:t>
            </a:r>
          </a:p>
          <a:p>
            <a:pPr marL="45720" indent="0">
              <a:buNone/>
            </a:pPr>
            <a:endParaRPr lang="en-US" sz="1700" dirty="0"/>
          </a:p>
          <a:p>
            <a:r>
              <a:rPr lang="en-US" sz="1700" dirty="0"/>
              <a:t>How could you involve students in developing these?</a:t>
            </a:r>
          </a:p>
          <a:p>
            <a:pPr marL="45720" indent="0">
              <a:buNone/>
            </a:pPr>
            <a:endParaRPr lang="en-US" sz="1700" dirty="0"/>
          </a:p>
        </p:txBody>
      </p:sp>
    </p:spTree>
    <p:extLst>
      <p:ext uri="{BB962C8B-B14F-4D97-AF65-F5344CB8AC3E}">
        <p14:creationId xmlns:p14="http://schemas.microsoft.com/office/powerpoint/2010/main" val="2978387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Shape 14">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7"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745565" y="1130603"/>
            <a:ext cx="2506831" cy="4596794"/>
          </a:xfrm>
        </p:spPr>
        <p:txBody>
          <a:bodyPr anchor="ctr">
            <a:normAutofit/>
          </a:bodyPr>
          <a:lstStyle/>
          <a:p>
            <a:r>
              <a:rPr lang="en-US" sz="2800">
                <a:solidFill>
                  <a:srgbClr val="EBEBEB"/>
                </a:solidFill>
              </a:rPr>
              <a:t>Frequent &amp; Varied </a:t>
            </a:r>
            <a:br>
              <a:rPr lang="en-US" sz="2800">
                <a:solidFill>
                  <a:srgbClr val="EBEBEB"/>
                </a:solidFill>
              </a:rPr>
            </a:br>
            <a:r>
              <a:rPr lang="en-US" sz="2800">
                <a:solidFill>
                  <a:srgbClr val="EBEBEB"/>
                </a:solidFill>
              </a:rPr>
              <a:t>Opportunities to Respond (OTR)</a:t>
            </a:r>
            <a:br>
              <a:rPr lang="en-US" sz="2800">
                <a:solidFill>
                  <a:srgbClr val="EBEBEB"/>
                </a:solidFill>
              </a:rPr>
            </a:br>
            <a:r>
              <a:rPr lang="en-US" sz="2800">
                <a:solidFill>
                  <a:srgbClr val="EBEBEB"/>
                </a:solidFill>
              </a:rPr>
              <a:t>&amp; Feedback</a:t>
            </a:r>
          </a:p>
        </p:txBody>
      </p:sp>
      <p:sp>
        <p:nvSpPr>
          <p:cNvPr id="4" name="Content Placeholder 3"/>
          <p:cNvSpPr>
            <a:spLocks noGrp="1"/>
          </p:cNvSpPr>
          <p:nvPr>
            <p:ph idx="1"/>
          </p:nvPr>
        </p:nvSpPr>
        <p:spPr>
          <a:xfrm>
            <a:off x="3967557" y="437513"/>
            <a:ext cx="4126961" cy="2523769"/>
          </a:xfrm>
        </p:spPr>
        <p:txBody>
          <a:bodyPr anchor="ctr">
            <a:normAutofit/>
          </a:bodyPr>
          <a:lstStyle/>
          <a:p>
            <a:r>
              <a:rPr lang="en-US" sz="1700" dirty="0"/>
              <a:t>Positive Effects at 3 OTR Per Minute. </a:t>
            </a:r>
          </a:p>
          <a:p>
            <a:r>
              <a:rPr lang="en-US" sz="1700" dirty="0"/>
              <a:t>Group OTR and Positive Teacher/Student Feedback Predictive of Academic Achievement</a:t>
            </a:r>
          </a:p>
          <a:p>
            <a:r>
              <a:rPr lang="en-US" sz="1700" dirty="0"/>
              <a:t>Negative feedback Predictive of Higher Student Suspension</a:t>
            </a:r>
          </a:p>
          <a:p>
            <a:pPr marL="45720" indent="0">
              <a:buNone/>
            </a:pPr>
            <a:endParaRPr lang="en-US" sz="1700" dirty="0"/>
          </a:p>
        </p:txBody>
      </p:sp>
      <p:sp>
        <p:nvSpPr>
          <p:cNvPr id="14" name="TextBox 13">
            <a:extLst>
              <a:ext uri="{FF2B5EF4-FFF2-40B4-BE49-F238E27FC236}">
                <a16:creationId xmlns:a16="http://schemas.microsoft.com/office/drawing/2014/main" id="{2BAFF3B7-5A42-8949-85FB-ED49048B9136}"/>
              </a:ext>
            </a:extLst>
          </p:cNvPr>
          <p:cNvSpPr txBox="1"/>
          <p:nvPr/>
        </p:nvSpPr>
        <p:spPr>
          <a:xfrm>
            <a:off x="3890477" y="2761861"/>
            <a:ext cx="5430416" cy="2523768"/>
          </a:xfrm>
          <a:prstGeom prst="rect">
            <a:avLst/>
          </a:prstGeom>
          <a:noFill/>
        </p:spPr>
        <p:txBody>
          <a:bodyPr wrap="square" rtlCol="0">
            <a:spAutoFit/>
          </a:bodyPr>
          <a:lstStyle/>
          <a:p>
            <a:endParaRPr lang="en-US" dirty="0"/>
          </a:p>
          <a:p>
            <a:endParaRPr lang="en-US" sz="2000" dirty="0">
              <a:solidFill>
                <a:schemeClr val="accent1">
                  <a:lumMod val="75000"/>
                </a:schemeClr>
              </a:solidFill>
            </a:endParaRPr>
          </a:p>
          <a:p>
            <a:r>
              <a:rPr lang="en-US" sz="2000" b="1" dirty="0">
                <a:solidFill>
                  <a:schemeClr val="accent1">
                    <a:lumMod val="75000"/>
                  </a:schemeClr>
                </a:solidFill>
              </a:rPr>
              <a:t>Options to Increase OTR</a:t>
            </a:r>
          </a:p>
          <a:p>
            <a:pPr lvl="1"/>
            <a:r>
              <a:rPr lang="en-US" sz="2000" dirty="0">
                <a:solidFill>
                  <a:schemeClr val="accent1">
                    <a:lumMod val="75000"/>
                  </a:schemeClr>
                </a:solidFill>
              </a:rPr>
              <a:t>Personal White Boards</a:t>
            </a:r>
          </a:p>
          <a:p>
            <a:pPr lvl="1"/>
            <a:r>
              <a:rPr lang="en-US" sz="2000" dirty="0">
                <a:solidFill>
                  <a:schemeClr val="accent1">
                    <a:lumMod val="75000"/>
                  </a:schemeClr>
                </a:solidFill>
              </a:rPr>
              <a:t>Colored Cards, Numbered Cards</a:t>
            </a:r>
          </a:p>
          <a:p>
            <a:pPr lvl="1"/>
            <a:r>
              <a:rPr lang="en-US" sz="2000" dirty="0">
                <a:solidFill>
                  <a:schemeClr val="accent1">
                    <a:lumMod val="75000"/>
                  </a:schemeClr>
                </a:solidFill>
              </a:rPr>
              <a:t>Teach A Partner</a:t>
            </a:r>
          </a:p>
          <a:p>
            <a:pPr lvl="1"/>
            <a:r>
              <a:rPr lang="en-US" sz="2000" dirty="0">
                <a:solidFill>
                  <a:schemeClr val="accent1">
                    <a:lumMod val="75000"/>
                  </a:schemeClr>
                </a:solidFill>
              </a:rPr>
              <a:t>I Say, You Say, We Say</a:t>
            </a:r>
          </a:p>
          <a:p>
            <a:pPr lvl="1"/>
            <a:r>
              <a:rPr lang="en-US" sz="2000" dirty="0">
                <a:solidFill>
                  <a:schemeClr val="accent1">
                    <a:lumMod val="75000"/>
                  </a:schemeClr>
                </a:solidFill>
              </a:rPr>
              <a:t>Call and Response</a:t>
            </a:r>
          </a:p>
        </p:txBody>
      </p:sp>
    </p:spTree>
    <p:extLst>
      <p:ext uri="{BB962C8B-B14F-4D97-AF65-F5344CB8AC3E}">
        <p14:creationId xmlns:p14="http://schemas.microsoft.com/office/powerpoint/2010/main" val="17681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10">
            <a:extLst>
              <a:ext uri="{FF2B5EF4-FFF2-40B4-BE49-F238E27FC236}">
                <a16:creationId xmlns:a16="http://schemas.microsoft.com/office/drawing/2014/main" id="{EB74DFC1-616C-4C17-9F2D-58D4BA09ED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2" name="Rectangle 11">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71181661-50B9-45DE-8D3B-E2B5908C0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9EABC0FF-D2D8-4824-A912-036C4B97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6565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extBox 1">
            <a:extLst>
              <a:ext uri="{FF2B5EF4-FFF2-40B4-BE49-F238E27FC236}">
                <a16:creationId xmlns:a16="http://schemas.microsoft.com/office/drawing/2014/main" id="{170F0DD2-9299-944D-AF0C-B363B7B2FB06}"/>
              </a:ext>
            </a:extLst>
          </p:cNvPr>
          <p:cNvSpPr txBox="1"/>
          <p:nvPr/>
        </p:nvSpPr>
        <p:spPr>
          <a:xfrm>
            <a:off x="479323" y="629265"/>
            <a:ext cx="4554582" cy="1622322"/>
          </a:xfrm>
          <a:prstGeom prst="rect">
            <a:avLst/>
          </a:prstGeom>
        </p:spPr>
        <p:txBody>
          <a:bodyPr vert="horz" lIns="91440" tIns="45720" rIns="91440" bIns="45720" rtlCol="0" anchor="ctr">
            <a:normAutofit/>
          </a:bodyPr>
          <a:lstStyle/>
          <a:p>
            <a:pPr>
              <a:lnSpc>
                <a:spcPct val="90000"/>
              </a:lnSpc>
              <a:spcBef>
                <a:spcPct val="0"/>
              </a:spcBef>
              <a:spcAft>
                <a:spcPts val="450"/>
              </a:spcAft>
            </a:pPr>
            <a:r>
              <a:rPr lang="en-US" sz="3600" dirty="0">
                <a:solidFill>
                  <a:schemeClr val="bg2"/>
                </a:solidFill>
                <a:latin typeface="+mj-lt"/>
                <a:ea typeface="+mj-ea"/>
                <a:cs typeface="+mj-cs"/>
              </a:rPr>
              <a:t>Positive Reinforcement</a:t>
            </a:r>
          </a:p>
        </p:txBody>
      </p:sp>
      <p:sp>
        <p:nvSpPr>
          <p:cNvPr id="5" name="Content Placeholder 4">
            <a:extLst>
              <a:ext uri="{FF2B5EF4-FFF2-40B4-BE49-F238E27FC236}">
                <a16:creationId xmlns:a16="http://schemas.microsoft.com/office/drawing/2014/main" id="{64A6ED2F-79E2-404F-B836-FE7F917A0DA8}"/>
              </a:ext>
            </a:extLst>
          </p:cNvPr>
          <p:cNvSpPr>
            <a:spLocks noGrp="1"/>
          </p:cNvSpPr>
          <p:nvPr>
            <p:ph idx="1"/>
          </p:nvPr>
        </p:nvSpPr>
        <p:spPr>
          <a:xfrm>
            <a:off x="479323" y="2418735"/>
            <a:ext cx="4554582" cy="3811740"/>
          </a:xfrm>
        </p:spPr>
        <p:txBody>
          <a:bodyPr vert="horz" lIns="91440" tIns="45720" rIns="91440" bIns="45720" rtlCol="0" anchor="ctr">
            <a:normAutofit/>
          </a:bodyPr>
          <a:lstStyle/>
          <a:p>
            <a:r>
              <a:rPr lang="en-US">
                <a:solidFill>
                  <a:schemeClr val="bg1"/>
                </a:solidFill>
              </a:rPr>
              <a:t>Fosters positive connections and a positive environment</a:t>
            </a:r>
          </a:p>
          <a:p>
            <a:r>
              <a:rPr lang="en-US">
                <a:solidFill>
                  <a:schemeClr val="bg1"/>
                </a:solidFill>
              </a:rPr>
              <a:t>Positive reinforcement increases the occurrence of desired behaviors</a:t>
            </a:r>
          </a:p>
          <a:p>
            <a:r>
              <a:rPr lang="en-US">
                <a:solidFill>
                  <a:schemeClr val="bg1"/>
                </a:solidFill>
              </a:rPr>
              <a:t>It’s not about the “stuff,” it’s about the connection</a:t>
            </a:r>
          </a:p>
          <a:p>
            <a:r>
              <a:rPr lang="en-US">
                <a:solidFill>
                  <a:schemeClr val="bg1"/>
                </a:solidFill>
              </a:rPr>
              <a:t>Relationships are key!</a:t>
            </a:r>
          </a:p>
          <a:p>
            <a:pPr lvl="1"/>
            <a:endParaRPr lang="en-US">
              <a:solidFill>
                <a:schemeClr val="bg1"/>
              </a:solidFill>
            </a:endParaRPr>
          </a:p>
        </p:txBody>
      </p:sp>
      <p:pic>
        <p:nvPicPr>
          <p:cNvPr id="6" name="Picture 5">
            <a:extLst>
              <a:ext uri="{FF2B5EF4-FFF2-40B4-BE49-F238E27FC236}">
                <a16:creationId xmlns:a16="http://schemas.microsoft.com/office/drawing/2014/main" id="{4B38BACF-4529-8147-8EEF-6289BFB68316}"/>
              </a:ext>
            </a:extLst>
          </p:cNvPr>
          <p:cNvPicPr>
            <a:picLocks noChangeAspect="1"/>
          </p:cNvPicPr>
          <p:nvPr/>
        </p:nvPicPr>
        <p:blipFill rotWithShape="1">
          <a:blip r:embed="rId4"/>
          <a:srcRect l="34432" r="28453"/>
          <a:stretch/>
        </p:blipFill>
        <p:spPr>
          <a:xfrm>
            <a:off x="5563669" y="645106"/>
            <a:ext cx="3093988" cy="5585369"/>
          </a:xfrm>
          <a:prstGeom prst="rect">
            <a:avLst/>
          </a:prstGeom>
        </p:spPr>
      </p:pic>
      <p:sp>
        <p:nvSpPr>
          <p:cNvPr id="23" name="Rectangle 19">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27363160-AE10-C440-BAC4-5D37AC99502C}"/>
              </a:ext>
            </a:extLst>
          </p:cNvPr>
          <p:cNvSpPr txBox="1"/>
          <p:nvPr/>
        </p:nvSpPr>
        <p:spPr>
          <a:xfrm>
            <a:off x="479323" y="6469124"/>
            <a:ext cx="2353524" cy="261610"/>
          </a:xfrm>
          <a:prstGeom prst="rect">
            <a:avLst/>
          </a:prstGeom>
          <a:noFill/>
        </p:spPr>
        <p:txBody>
          <a:bodyPr wrap="square" rtlCol="0">
            <a:spAutoFit/>
          </a:bodyPr>
          <a:lstStyle/>
          <a:p>
            <a:r>
              <a:rPr lang="en-US" sz="1100" dirty="0"/>
              <a:t>Schulze, 2019</a:t>
            </a:r>
          </a:p>
        </p:txBody>
      </p:sp>
    </p:spTree>
    <p:extLst>
      <p:ext uri="{BB962C8B-B14F-4D97-AF65-F5344CB8AC3E}">
        <p14:creationId xmlns:p14="http://schemas.microsoft.com/office/powerpoint/2010/main" val="2436492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D25A2F56-A30E-874C-BEB4-EFA2E784A062}"/>
              </a:ext>
            </a:extLst>
          </p:cNvPr>
          <p:cNvSpPr>
            <a:spLocks noGrp="1"/>
          </p:cNvSpPr>
          <p:nvPr>
            <p:ph type="title"/>
          </p:nvPr>
        </p:nvSpPr>
        <p:spPr>
          <a:xfrm>
            <a:off x="745565" y="1130603"/>
            <a:ext cx="2506831" cy="4596794"/>
          </a:xfrm>
        </p:spPr>
        <p:txBody>
          <a:bodyPr anchor="ctr">
            <a:normAutofit/>
          </a:bodyPr>
          <a:lstStyle/>
          <a:p>
            <a:r>
              <a:rPr lang="en-US" sz="2200">
                <a:solidFill>
                  <a:srgbClr val="EBEBEB"/>
                </a:solidFill>
              </a:rPr>
              <a:t>How Do We Deliver Reinforcement?</a:t>
            </a:r>
          </a:p>
        </p:txBody>
      </p:sp>
      <p:sp>
        <p:nvSpPr>
          <p:cNvPr id="3" name="Content Placeholder 2">
            <a:extLst>
              <a:ext uri="{FF2B5EF4-FFF2-40B4-BE49-F238E27FC236}">
                <a16:creationId xmlns:a16="http://schemas.microsoft.com/office/drawing/2014/main" id="{CB8CA59E-8D8A-2D43-BEBF-4E00AF78F2E9}"/>
              </a:ext>
            </a:extLst>
          </p:cNvPr>
          <p:cNvSpPr>
            <a:spLocks noGrp="1"/>
          </p:cNvSpPr>
          <p:nvPr>
            <p:ph idx="1"/>
          </p:nvPr>
        </p:nvSpPr>
        <p:spPr>
          <a:xfrm>
            <a:off x="3967557" y="437513"/>
            <a:ext cx="4126961" cy="5954325"/>
          </a:xfrm>
        </p:spPr>
        <p:txBody>
          <a:bodyPr anchor="ctr">
            <a:normAutofit/>
          </a:bodyPr>
          <a:lstStyle/>
          <a:p>
            <a:r>
              <a:rPr lang="en-US" sz="1700"/>
              <a:t>Always pair with behavior specific praise</a:t>
            </a:r>
          </a:p>
          <a:p>
            <a:pPr lvl="1"/>
            <a:r>
              <a:rPr lang="en-US" sz="1700"/>
              <a:t>Gives specific feedback to the student about why he/she is receiving the reinforcer</a:t>
            </a:r>
          </a:p>
          <a:p>
            <a:r>
              <a:rPr lang="en-US" sz="1700"/>
              <a:t>Ensure all kids receive positive reinforcement</a:t>
            </a:r>
          </a:p>
          <a:p>
            <a:pPr lvl="1"/>
            <a:r>
              <a:rPr lang="en-US" sz="1700"/>
              <a:t>This might mean rewarding approximations of behavior for some students</a:t>
            </a:r>
          </a:p>
          <a:p>
            <a:pPr lvl="2"/>
            <a:r>
              <a:rPr lang="en-US" sz="1700"/>
              <a:t>We are SHAPING behavior for these kids!</a:t>
            </a:r>
          </a:p>
        </p:txBody>
      </p:sp>
      <p:sp>
        <p:nvSpPr>
          <p:cNvPr id="9" name="TextBox 8">
            <a:extLst>
              <a:ext uri="{FF2B5EF4-FFF2-40B4-BE49-F238E27FC236}">
                <a16:creationId xmlns:a16="http://schemas.microsoft.com/office/drawing/2014/main" id="{05B9C7AE-8449-F947-8837-62251A6DD384}"/>
              </a:ext>
            </a:extLst>
          </p:cNvPr>
          <p:cNvSpPr txBox="1"/>
          <p:nvPr/>
        </p:nvSpPr>
        <p:spPr>
          <a:xfrm>
            <a:off x="479323" y="6487053"/>
            <a:ext cx="2353524" cy="261610"/>
          </a:xfrm>
          <a:prstGeom prst="rect">
            <a:avLst/>
          </a:prstGeom>
          <a:noFill/>
        </p:spPr>
        <p:txBody>
          <a:bodyPr wrap="square" rtlCol="0">
            <a:spAutoFit/>
          </a:bodyPr>
          <a:lstStyle/>
          <a:p>
            <a:r>
              <a:rPr lang="en-US" sz="1100" dirty="0"/>
              <a:t>Schulze, 2019</a:t>
            </a:r>
          </a:p>
        </p:txBody>
      </p:sp>
    </p:spTree>
    <p:extLst>
      <p:ext uri="{BB962C8B-B14F-4D97-AF65-F5344CB8AC3E}">
        <p14:creationId xmlns:p14="http://schemas.microsoft.com/office/powerpoint/2010/main" val="2781338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41" y="1241266"/>
            <a:ext cx="2370762" cy="3153753"/>
          </a:xfrm>
        </p:spPr>
        <p:txBody>
          <a:bodyPr>
            <a:normAutofit/>
          </a:bodyPr>
          <a:lstStyle/>
          <a:p>
            <a:r>
              <a:rPr lang="en-US" sz="3000" b="1">
                <a:solidFill>
                  <a:srgbClr val="EBEBEB"/>
                </a:solidFill>
              </a:rPr>
              <a:t>Responding to behavior</a:t>
            </a:r>
          </a:p>
        </p:txBody>
      </p:sp>
      <p:sp>
        <p:nvSpPr>
          <p:cNvPr id="5" name="Subtitle 4"/>
          <p:cNvSpPr>
            <a:spLocks noGrp="1"/>
          </p:cNvSpPr>
          <p:nvPr>
            <p:ph type="subTitle" idx="1"/>
          </p:nvPr>
        </p:nvSpPr>
        <p:spPr>
          <a:xfrm>
            <a:off x="6286541" y="4591665"/>
            <a:ext cx="2370762" cy="1622322"/>
          </a:xfrm>
        </p:spPr>
        <p:txBody>
          <a:bodyPr>
            <a:normAutofit/>
          </a:bodyPr>
          <a:lstStyle/>
          <a:p>
            <a:endParaRPr lang="en-US" dirty="0"/>
          </a:p>
        </p:txBody>
      </p:sp>
      <p:grpSp>
        <p:nvGrpSpPr>
          <p:cNvPr id="10" name="Group 9">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499" y="396837"/>
            <a:ext cx="5929998" cy="6058999"/>
            <a:chOff x="423332" y="396837"/>
            <a:chExt cx="7906665" cy="6058999"/>
          </a:xfrm>
        </p:grpSpPr>
        <p:sp>
          <p:nvSpPr>
            <p:cNvPr id="11" name="Rectangle 10">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 name="Picture 3"/>
          <p:cNvPicPr>
            <a:picLocks noChangeAspect="1"/>
          </p:cNvPicPr>
          <p:nvPr/>
        </p:nvPicPr>
        <p:blipFill>
          <a:blip r:embed="rId3"/>
          <a:stretch>
            <a:fillRect/>
          </a:stretch>
        </p:blipFill>
        <p:spPr>
          <a:xfrm>
            <a:off x="832322" y="2069892"/>
            <a:ext cx="4832385" cy="2718216"/>
          </a:xfrm>
          <a:prstGeom prst="rect">
            <a:avLst/>
          </a:prstGeom>
        </p:spPr>
      </p:pic>
    </p:spTree>
    <p:extLst>
      <p:ext uri="{BB962C8B-B14F-4D97-AF65-F5344CB8AC3E}">
        <p14:creationId xmlns:p14="http://schemas.microsoft.com/office/powerpoint/2010/main" val="1166213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7702" y="2227497"/>
            <a:ext cx="7202456" cy="2470932"/>
          </a:xfrm>
        </p:spPr>
        <p:txBody>
          <a:bodyPr>
            <a:noAutofit/>
          </a:bodyPr>
          <a:lstStyle/>
          <a:p>
            <a:pPr marL="85725" indent="0" algn="ctr">
              <a:buNone/>
            </a:pPr>
            <a:r>
              <a:rPr lang="en-US" sz="2400" b="1" dirty="0"/>
              <a:t>Problem behavior is not a “problem” for students! </a:t>
            </a:r>
          </a:p>
          <a:p>
            <a:pPr marL="85725" indent="0" algn="ctr">
              <a:buNone/>
            </a:pPr>
            <a:r>
              <a:rPr lang="en-US" sz="2400" b="1" dirty="0"/>
              <a:t>In fact it is a “solution” for them!</a:t>
            </a:r>
            <a:endParaRPr lang="en-US" sz="900" dirty="0"/>
          </a:p>
          <a:p>
            <a:pPr marL="85725" indent="0">
              <a:buNone/>
            </a:pPr>
            <a:r>
              <a:rPr lang="en-US" dirty="0"/>
              <a:t>• Behavior happens in contexts, not a vacuum  </a:t>
            </a:r>
            <a:endParaRPr lang="en-US" sz="375" dirty="0"/>
          </a:p>
          <a:p>
            <a:pPr marL="85725" indent="0">
              <a:buNone/>
            </a:pPr>
            <a:r>
              <a:rPr lang="en-US" dirty="0"/>
              <a:t>• Many factors influence problem behaviors </a:t>
            </a:r>
          </a:p>
          <a:p>
            <a:pPr marL="85725" indent="0">
              <a:buNone/>
            </a:pPr>
            <a:r>
              <a:rPr lang="en-US" dirty="0"/>
              <a:t> The most important factors are in the </a:t>
            </a:r>
            <a:r>
              <a:rPr lang="en-US" b="1" dirty="0"/>
              <a:t>IMMEDIATE</a:t>
            </a:r>
          </a:p>
          <a:p>
            <a:pPr marL="85725" indent="0">
              <a:buNone/>
            </a:pPr>
            <a:r>
              <a:rPr lang="en-US" dirty="0"/>
              <a:t>    context or environment (Simonsen, 2012)</a:t>
            </a:r>
          </a:p>
          <a:p>
            <a:pPr marL="85725" indent="0">
              <a:buNone/>
            </a:pPr>
            <a:r>
              <a:rPr lang="en-US" dirty="0"/>
              <a:t>					</a:t>
            </a:r>
            <a:endParaRPr lang="en-US" sz="3300" dirty="0"/>
          </a:p>
          <a:p>
            <a:pPr marL="85725" indent="0">
              <a:buNone/>
            </a:pPr>
            <a:r>
              <a:rPr lang="en-US" dirty="0"/>
              <a:t>	            </a:t>
            </a:r>
          </a:p>
          <a:p>
            <a:pPr marL="85725" indent="0">
              <a:buNone/>
            </a:pPr>
            <a:r>
              <a:rPr lang="en-US" dirty="0"/>
              <a:t>																			</a:t>
            </a:r>
          </a:p>
          <a:p>
            <a:pPr marL="891540" lvl="3" indent="0">
              <a:buNone/>
            </a:pPr>
            <a:endParaRPr lang="en-US" dirty="0"/>
          </a:p>
          <a:p>
            <a:pPr marL="891540" lvl="3" indent="0">
              <a:buNone/>
            </a:pPr>
            <a:endParaRPr lang="en-US" sz="900" dirty="0"/>
          </a:p>
          <a:p>
            <a:pPr marL="891540" lvl="3" indent="0">
              <a:buNone/>
            </a:pPr>
            <a:r>
              <a:rPr lang="en-US" sz="900" dirty="0"/>
              <a:t>						</a:t>
            </a:r>
            <a:endParaRPr lang="en-US" sz="975" dirty="0"/>
          </a:p>
          <a:p>
            <a:pPr lvl="1"/>
            <a:endParaRPr lang="en-US" dirty="0"/>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a:xfrm>
            <a:off x="364270" y="5768850"/>
            <a:ext cx="4454127" cy="231901"/>
          </a:xfrm>
        </p:spPr>
        <p:txBody>
          <a:bodyPr/>
          <a:lstStyle/>
          <a:p>
            <a:r>
              <a:rPr lang="en-US" dirty="0">
                <a:solidFill>
                  <a:schemeClr val="tx1"/>
                </a:solidFill>
              </a:rPr>
              <a:t>(B. Walker, 2017)</a:t>
            </a:r>
          </a:p>
        </p:txBody>
      </p:sp>
      <p:sp>
        <p:nvSpPr>
          <p:cNvPr id="2" name="Title 1"/>
          <p:cNvSpPr>
            <a:spLocks noGrp="1"/>
          </p:cNvSpPr>
          <p:nvPr>
            <p:ph type="title"/>
          </p:nvPr>
        </p:nvSpPr>
        <p:spPr/>
        <p:txBody>
          <a:bodyPr>
            <a:noAutofit/>
          </a:bodyPr>
          <a:lstStyle/>
          <a:p>
            <a:pPr algn="ctr"/>
            <a:r>
              <a:rPr lang="en-US" sz="3000" dirty="0"/>
              <a:t>The Secret About Problem Behavior…</a:t>
            </a:r>
            <a:br>
              <a:rPr lang="en-US" sz="3000" dirty="0"/>
            </a:br>
            <a:endParaRPr lang="en-US" sz="3000" dirty="0"/>
          </a:p>
        </p:txBody>
      </p:sp>
    </p:spTree>
    <p:extLst>
      <p:ext uri="{BB962C8B-B14F-4D97-AF65-F5344CB8AC3E}">
        <p14:creationId xmlns:p14="http://schemas.microsoft.com/office/powerpoint/2010/main" val="3084210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7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8" name="Freeform: Shape 7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8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65218" name="AutoShape 2"/>
          <p:cNvSpPr>
            <a:spLocks noGrp="1" noChangeArrowheads="1"/>
          </p:cNvSpPr>
          <p:nvPr>
            <p:ph type="title"/>
          </p:nvPr>
        </p:nvSpPr>
        <p:spPr>
          <a:xfrm>
            <a:off x="745565" y="1130603"/>
            <a:ext cx="2506831" cy="4596794"/>
          </a:xfrm>
        </p:spPr>
        <p:txBody>
          <a:bodyPr anchor="ctr">
            <a:normAutofit/>
          </a:bodyPr>
          <a:lstStyle/>
          <a:p>
            <a:pPr eaLnBrk="1" hangingPunct="1">
              <a:defRPr/>
            </a:pPr>
            <a:r>
              <a:rPr lang="en-US" sz="2800">
                <a:solidFill>
                  <a:srgbClr val="EBEBEB"/>
                </a:solidFill>
              </a:rPr>
              <a:t>Quick Error Corrections</a:t>
            </a:r>
          </a:p>
        </p:txBody>
      </p:sp>
      <p:sp>
        <p:nvSpPr>
          <p:cNvPr id="2" name="Footer Placeholder 1"/>
          <p:cNvSpPr>
            <a:spLocks noGrp="1"/>
          </p:cNvSpPr>
          <p:nvPr>
            <p:ph type="ftr" sz="quarter" idx="11"/>
          </p:nvPr>
        </p:nvSpPr>
        <p:spPr>
          <a:xfrm>
            <a:off x="420832" y="6391838"/>
            <a:ext cx="2894846" cy="304801"/>
          </a:xfrm>
        </p:spPr>
        <p:txBody>
          <a:bodyPr>
            <a:normAutofit/>
          </a:bodyPr>
          <a:lstStyle/>
          <a:p>
            <a:pPr>
              <a:spcAft>
                <a:spcPts val="600"/>
              </a:spcAft>
            </a:pPr>
            <a:r>
              <a:rPr lang="en-US"/>
              <a:t>(B. Walker, 2017)</a:t>
            </a:r>
          </a:p>
        </p:txBody>
      </p:sp>
      <p:sp>
        <p:nvSpPr>
          <p:cNvPr id="265219" name="Rectangle 3"/>
          <p:cNvSpPr>
            <a:spLocks noGrp="1" noChangeArrowheads="1"/>
          </p:cNvSpPr>
          <p:nvPr>
            <p:ph idx="1"/>
          </p:nvPr>
        </p:nvSpPr>
        <p:spPr>
          <a:xfrm>
            <a:off x="3967557" y="437513"/>
            <a:ext cx="4126961" cy="5954325"/>
          </a:xfrm>
        </p:spPr>
        <p:txBody>
          <a:bodyPr anchor="ctr">
            <a:normAutofit/>
          </a:bodyPr>
          <a:lstStyle/>
          <a:p>
            <a:pPr marL="45720" indent="0" eaLnBrk="1" hangingPunct="1">
              <a:buNone/>
            </a:pPr>
            <a:r>
              <a:rPr lang="en-US" altLang="en-US" sz="1700"/>
              <a:t>Your error corrections should be… </a:t>
            </a:r>
          </a:p>
          <a:p>
            <a:pPr lvl="1" eaLnBrk="1" hangingPunct="1"/>
            <a:endParaRPr lang="en-US" altLang="en-US" sz="1700"/>
          </a:p>
          <a:p>
            <a:pPr lvl="1" eaLnBrk="1" hangingPunct="1"/>
            <a:r>
              <a:rPr lang="en-US" altLang="en-US" sz="1700"/>
              <a:t>…</a:t>
            </a:r>
            <a:r>
              <a:rPr lang="en-US" altLang="en-US" sz="1700" b="1"/>
              <a:t>contingent</a:t>
            </a:r>
            <a:r>
              <a:rPr lang="en-US" altLang="en-US" sz="1700"/>
              <a:t>: occur closely after the undesired behavior</a:t>
            </a:r>
          </a:p>
          <a:p>
            <a:pPr lvl="1" eaLnBrk="1" hangingPunct="1"/>
            <a:endParaRPr lang="en-US" altLang="en-US" sz="1700"/>
          </a:p>
          <a:p>
            <a:pPr lvl="1" eaLnBrk="1" hangingPunct="1"/>
            <a:r>
              <a:rPr lang="en-US" altLang="en-US" sz="1700"/>
              <a:t>…</a:t>
            </a:r>
            <a:r>
              <a:rPr lang="en-US" altLang="en-US" sz="1700" b="1"/>
              <a:t>specific</a:t>
            </a:r>
            <a:r>
              <a:rPr lang="en-US" altLang="en-US" sz="1700"/>
              <a:t>: tell learner exactly what they are doing </a:t>
            </a:r>
            <a:r>
              <a:rPr lang="en-US" altLang="en-US" sz="1700" i="1"/>
              <a:t>incorrectly</a:t>
            </a:r>
            <a:r>
              <a:rPr lang="en-US" altLang="en-US" sz="1700"/>
              <a:t> and what they should do differently in the future</a:t>
            </a:r>
          </a:p>
          <a:p>
            <a:pPr lvl="1" eaLnBrk="1" hangingPunct="1"/>
            <a:endParaRPr lang="en-US" altLang="en-US" sz="1700"/>
          </a:p>
          <a:p>
            <a:pPr lvl="1" eaLnBrk="1" hangingPunct="1"/>
            <a:r>
              <a:rPr lang="en-US" altLang="en-US" sz="1700"/>
              <a:t>…</a:t>
            </a:r>
            <a:r>
              <a:rPr lang="en-US" altLang="en-US" sz="1700" b="1"/>
              <a:t>brief</a:t>
            </a:r>
            <a:r>
              <a:rPr lang="en-US" altLang="en-US" sz="1700"/>
              <a:t>: after redirecting back to appropriate behavior, move on</a:t>
            </a:r>
          </a:p>
        </p:txBody>
      </p:sp>
    </p:spTree>
    <p:extLst>
      <p:ext uri="{BB962C8B-B14F-4D97-AF65-F5344CB8AC3E}">
        <p14:creationId xmlns:p14="http://schemas.microsoft.com/office/powerpoint/2010/main" val="28284247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5" name="Group 1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6" name="Rectangle 1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5" name="Title 4"/>
          <p:cNvSpPr>
            <a:spLocks noGrp="1"/>
          </p:cNvSpPr>
          <p:nvPr>
            <p:ph type="title"/>
          </p:nvPr>
        </p:nvSpPr>
        <p:spPr>
          <a:xfrm>
            <a:off x="750279" y="1209957"/>
            <a:ext cx="2275935" cy="4438087"/>
          </a:xfrm>
        </p:spPr>
        <p:txBody>
          <a:bodyPr anchor="ctr">
            <a:normAutofit/>
          </a:bodyPr>
          <a:lstStyle/>
          <a:p>
            <a:pPr algn="r"/>
            <a:r>
              <a:rPr lang="en-US" sz="2600">
                <a:solidFill>
                  <a:schemeClr val="tx1"/>
                </a:solidFill>
              </a:rPr>
              <a:t>For Repeated Challenging Behaviors, Ask Yourself</a:t>
            </a:r>
            <a:r>
              <a:rPr lang="mr-IN" sz="2600">
                <a:solidFill>
                  <a:schemeClr val="tx1"/>
                </a:solidFill>
              </a:rPr>
              <a:t>…</a:t>
            </a:r>
            <a:endParaRPr lang="en-US" sz="2600">
              <a:solidFill>
                <a:schemeClr val="tx1"/>
              </a:solidFill>
            </a:endParaRPr>
          </a:p>
        </p:txBody>
      </p:sp>
      <p:cxnSp>
        <p:nvCxnSpPr>
          <p:cNvPr id="19" name="Straight Connector 1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3508818" y="1059025"/>
            <a:ext cx="3976641" cy="4739950"/>
          </a:xfrm>
        </p:spPr>
        <p:txBody>
          <a:bodyPr anchor="ctr">
            <a:normAutofit/>
          </a:bodyPr>
          <a:lstStyle/>
          <a:p>
            <a:pPr marL="0" indent="0">
              <a:lnSpc>
                <a:spcPct val="90000"/>
              </a:lnSpc>
              <a:buNone/>
            </a:pPr>
            <a:endParaRPr lang="en-US" u="sng">
              <a:solidFill>
                <a:schemeClr val="tx1"/>
              </a:solidFill>
              <a:latin typeface="Franklin Gothic Book"/>
              <a:cs typeface="Franklin Gothic Book"/>
            </a:endParaRPr>
          </a:p>
          <a:p>
            <a:pPr>
              <a:lnSpc>
                <a:spcPct val="90000"/>
              </a:lnSpc>
            </a:pPr>
            <a:r>
              <a:rPr lang="en-US">
                <a:solidFill>
                  <a:schemeClr val="tx1"/>
                </a:solidFill>
                <a:latin typeface="Franklin Gothic Book"/>
                <a:cs typeface="Franklin Gothic Book"/>
              </a:rPr>
              <a:t>Do they understand the expectations?</a:t>
            </a:r>
          </a:p>
          <a:p>
            <a:pPr>
              <a:lnSpc>
                <a:spcPct val="90000"/>
              </a:lnSpc>
            </a:pPr>
            <a:r>
              <a:rPr lang="en-US">
                <a:solidFill>
                  <a:schemeClr val="tx1"/>
                </a:solidFill>
                <a:latin typeface="Franklin Gothic Book"/>
                <a:cs typeface="Franklin Gothic Book"/>
              </a:rPr>
              <a:t>Are they aware that they are exhibiting the challenging behavior?</a:t>
            </a:r>
          </a:p>
          <a:p>
            <a:pPr>
              <a:lnSpc>
                <a:spcPct val="90000"/>
              </a:lnSpc>
            </a:pPr>
            <a:r>
              <a:rPr lang="en-US">
                <a:solidFill>
                  <a:schemeClr val="tx1"/>
                </a:solidFill>
                <a:latin typeface="Franklin Gothic Book"/>
                <a:cs typeface="Franklin Gothic Book"/>
              </a:rPr>
              <a:t>Are they able to engage in the expected behavior?</a:t>
            </a:r>
          </a:p>
          <a:p>
            <a:pPr>
              <a:lnSpc>
                <a:spcPct val="90000"/>
              </a:lnSpc>
            </a:pPr>
            <a:r>
              <a:rPr lang="en-US">
                <a:solidFill>
                  <a:schemeClr val="tx1"/>
                </a:solidFill>
                <a:latin typeface="Franklin Gothic Book"/>
                <a:cs typeface="Franklin Gothic Book"/>
              </a:rPr>
              <a:t>Do they want attention (from you? From peers?)</a:t>
            </a:r>
          </a:p>
          <a:p>
            <a:pPr>
              <a:lnSpc>
                <a:spcPct val="90000"/>
              </a:lnSpc>
            </a:pPr>
            <a:r>
              <a:rPr lang="en-US">
                <a:solidFill>
                  <a:schemeClr val="tx1"/>
                </a:solidFill>
                <a:latin typeface="Franklin Gothic Book"/>
                <a:cs typeface="Franklin Gothic Book"/>
              </a:rPr>
              <a:t>Do they want to escape a task (because it is too challenging)?</a:t>
            </a:r>
          </a:p>
          <a:p>
            <a:pPr marL="0" indent="0">
              <a:lnSpc>
                <a:spcPct val="90000"/>
              </a:lnSpc>
              <a:buNone/>
            </a:pPr>
            <a:endParaRPr lang="en-US">
              <a:solidFill>
                <a:schemeClr val="tx1"/>
              </a:solidFill>
              <a:latin typeface="Franklin Gothic Book"/>
              <a:cs typeface="Franklin Gothic Book"/>
            </a:endParaRPr>
          </a:p>
          <a:p>
            <a:pPr marL="0" indent="0">
              <a:lnSpc>
                <a:spcPct val="90000"/>
              </a:lnSpc>
              <a:buNone/>
            </a:pPr>
            <a:r>
              <a:rPr lang="en-US" i="1">
                <a:solidFill>
                  <a:schemeClr val="tx1"/>
                </a:solidFill>
                <a:latin typeface="Franklin Gothic Book"/>
                <a:cs typeface="Franklin Gothic Book"/>
              </a:rPr>
              <a:t>IS THIS A CASE OF </a:t>
            </a:r>
            <a:r>
              <a:rPr lang="en-US" b="1" i="1" u="sng">
                <a:solidFill>
                  <a:schemeClr val="tx1"/>
                </a:solidFill>
                <a:latin typeface="Franklin Gothic Book"/>
                <a:cs typeface="Franklin Gothic Book"/>
              </a:rPr>
              <a:t>WON’T DO </a:t>
            </a:r>
            <a:r>
              <a:rPr lang="en-US" i="1">
                <a:solidFill>
                  <a:schemeClr val="tx1"/>
                </a:solidFill>
                <a:latin typeface="Franklin Gothic Book"/>
                <a:cs typeface="Franklin Gothic Book"/>
              </a:rPr>
              <a:t>OR </a:t>
            </a:r>
            <a:r>
              <a:rPr lang="en-US" b="1" i="1" u="sng">
                <a:solidFill>
                  <a:schemeClr val="tx1"/>
                </a:solidFill>
                <a:latin typeface="Franklin Gothic Book"/>
                <a:cs typeface="Franklin Gothic Book"/>
              </a:rPr>
              <a:t>CAN’T DO</a:t>
            </a:r>
            <a:r>
              <a:rPr lang="en-US" i="1" u="sng">
                <a:solidFill>
                  <a:schemeClr val="tx1"/>
                </a:solidFill>
                <a:latin typeface="Franklin Gothic Book"/>
                <a:cs typeface="Franklin Gothic Book"/>
              </a:rPr>
              <a:t>?</a:t>
            </a:r>
          </a:p>
          <a:p>
            <a:pPr>
              <a:lnSpc>
                <a:spcPct val="90000"/>
              </a:lnSpc>
            </a:pPr>
            <a:endParaRPr lang="en-US">
              <a:solidFill>
                <a:schemeClr val="tx1"/>
              </a:solidFill>
            </a:endParaRPr>
          </a:p>
        </p:txBody>
      </p:sp>
      <p:sp>
        <p:nvSpPr>
          <p:cNvPr id="10" name="TextBox 9">
            <a:extLst>
              <a:ext uri="{FF2B5EF4-FFF2-40B4-BE49-F238E27FC236}">
                <a16:creationId xmlns:a16="http://schemas.microsoft.com/office/drawing/2014/main" id="{7770B604-58DD-FE4B-B490-65577C2E8E57}"/>
              </a:ext>
            </a:extLst>
          </p:cNvPr>
          <p:cNvSpPr txBox="1"/>
          <p:nvPr/>
        </p:nvSpPr>
        <p:spPr>
          <a:xfrm>
            <a:off x="479323" y="6469124"/>
            <a:ext cx="2353524" cy="261610"/>
          </a:xfrm>
          <a:prstGeom prst="rect">
            <a:avLst/>
          </a:prstGeom>
          <a:noFill/>
        </p:spPr>
        <p:txBody>
          <a:bodyPr wrap="square" rtlCol="0">
            <a:spAutoFit/>
          </a:bodyPr>
          <a:lstStyle/>
          <a:p>
            <a:r>
              <a:rPr lang="en-US" sz="1100" dirty="0">
                <a:solidFill>
                  <a:schemeClr val="bg1"/>
                </a:solidFill>
              </a:rPr>
              <a:t>Schulze, 2019</a:t>
            </a:r>
          </a:p>
        </p:txBody>
      </p:sp>
    </p:spTree>
    <p:extLst>
      <p:ext uri="{BB962C8B-B14F-4D97-AF65-F5344CB8AC3E}">
        <p14:creationId xmlns:p14="http://schemas.microsoft.com/office/powerpoint/2010/main" val="312588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1BBE91-4683-B64F-9BFC-F3F54C11CC19}"/>
              </a:ext>
            </a:extLst>
          </p:cNvPr>
          <p:cNvSpPr>
            <a:spLocks noGrp="1"/>
          </p:cNvSpPr>
          <p:nvPr>
            <p:ph type="title"/>
          </p:nvPr>
        </p:nvSpPr>
        <p:spPr>
          <a:xfrm>
            <a:off x="866439" y="927099"/>
            <a:ext cx="7493789" cy="709865"/>
          </a:xfrm>
        </p:spPr>
        <p:txBody>
          <a:bodyPr/>
          <a:lstStyle/>
          <a:p>
            <a:r>
              <a:rPr lang="en-US" dirty="0"/>
              <a:t>Functions of Behavior (Won’t Do)</a:t>
            </a:r>
          </a:p>
        </p:txBody>
      </p:sp>
      <p:sp>
        <p:nvSpPr>
          <p:cNvPr id="1028" name="Rectangle 3"/>
          <p:cNvSpPr>
            <a:spLocks noChangeArrowheads="1"/>
          </p:cNvSpPr>
          <p:nvPr/>
        </p:nvSpPr>
        <p:spPr bwMode="auto">
          <a:xfrm>
            <a:off x="1143001" y="1678759"/>
            <a:ext cx="184731" cy="300082"/>
          </a:xfrm>
          <a:prstGeom prst="rect">
            <a:avLst/>
          </a:prstGeom>
          <a:noFill/>
          <a:ln w="9525">
            <a:noFill/>
            <a:miter lim="800000"/>
            <a:headEnd/>
            <a:tailEnd/>
          </a:ln>
        </p:spPr>
        <p:txBody>
          <a:bodyPr wrap="none" anchor="ctr">
            <a:prstTxWarp prst="textNoShape">
              <a:avLst/>
            </a:prstTxWarp>
            <a:spAutoFit/>
          </a:bodyPr>
          <a:lstStyle/>
          <a:p>
            <a:endParaRPr lang="en-US" sz="1350">
              <a:ea typeface="Arial" charset="0"/>
              <a:cs typeface="Arial" charset="0"/>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2541308996"/>
              </p:ext>
            </p:extLst>
          </p:nvPr>
        </p:nvGraphicFramePr>
        <p:xfrm>
          <a:off x="2288720" y="1978841"/>
          <a:ext cx="3837819" cy="4265762"/>
        </p:xfrm>
        <a:graphic>
          <a:graphicData uri="http://schemas.openxmlformats.org/presentationml/2006/ole">
            <mc:AlternateContent xmlns:mc="http://schemas.openxmlformats.org/markup-compatibility/2006">
              <mc:Choice xmlns:v="urn:schemas-microsoft-com:vml" Requires="v">
                <p:oleObj spid="_x0000_s208909" name="Visio" r:id="rId3" imgW="3860800" imgH="4292600" progId="">
                  <p:embed/>
                </p:oleObj>
              </mc:Choice>
              <mc:Fallback>
                <p:oleObj name="Visio" r:id="rId3" imgW="3860800" imgH="4292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720" y="1978841"/>
                        <a:ext cx="3837819" cy="4265762"/>
                      </a:xfrm>
                      <a:prstGeom prst="rect">
                        <a:avLst/>
                      </a:prstGeom>
                      <a:noFill/>
                    </p:spPr>
                  </p:pic>
                </p:oleObj>
              </mc:Fallback>
            </mc:AlternateContent>
          </a:graphicData>
        </a:graphic>
      </p:graphicFrame>
    </p:spTree>
    <p:extLst>
      <p:ext uri="{BB962C8B-B14F-4D97-AF65-F5344CB8AC3E}">
        <p14:creationId xmlns:p14="http://schemas.microsoft.com/office/powerpoint/2010/main" val="382377850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10766203"/>
              </p:ext>
            </p:extLst>
          </p:nvPr>
        </p:nvGraphicFramePr>
        <p:xfrm>
          <a:off x="358486" y="1028700"/>
          <a:ext cx="8521844" cy="4782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5401605" y="959173"/>
            <a:ext cx="2458749" cy="133471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050" dirty="0">
                <a:solidFill>
                  <a:schemeClr val="bg1"/>
                </a:solidFill>
              </a:rPr>
              <a:t>Sometimes obvious – runs out of the classroom</a:t>
            </a:r>
          </a:p>
          <a:p>
            <a:pPr marL="214313" indent="-214313">
              <a:buFont typeface="Arial" panose="020B0604020202020204" pitchFamily="34" charset="0"/>
              <a:buChar char="•"/>
            </a:pPr>
            <a:r>
              <a:rPr lang="en-US" sz="1050" dirty="0">
                <a:solidFill>
                  <a:schemeClr val="bg1"/>
                </a:solidFill>
              </a:rPr>
              <a:t>Less obvious – argues or talk outs </a:t>
            </a:r>
            <a:r>
              <a:rPr lang="en-US" sz="1050" dirty="0" err="1">
                <a:solidFill>
                  <a:schemeClr val="bg1"/>
                </a:solidFill>
              </a:rPr>
              <a:t>aboutassignments</a:t>
            </a:r>
            <a:endParaRPr lang="en-US" sz="1050" dirty="0">
              <a:solidFill>
                <a:schemeClr val="bg1"/>
              </a:solidFill>
            </a:endParaRPr>
          </a:p>
          <a:p>
            <a:pPr marL="214313" indent="-214313">
              <a:buFont typeface="Arial" panose="020B0604020202020204" pitchFamily="34" charset="0"/>
              <a:buChar char="•"/>
            </a:pPr>
            <a:r>
              <a:rPr lang="en-US" sz="1050" dirty="0">
                <a:solidFill>
                  <a:schemeClr val="bg1"/>
                </a:solidFill>
              </a:rPr>
              <a:t>Often accessing time-outs or ISS or OSS</a:t>
            </a:r>
          </a:p>
        </p:txBody>
      </p:sp>
      <p:sp>
        <p:nvSpPr>
          <p:cNvPr id="9" name="Rounded Rectangle 8"/>
          <p:cNvSpPr/>
          <p:nvPr/>
        </p:nvSpPr>
        <p:spPr>
          <a:xfrm>
            <a:off x="6176097" y="3918127"/>
            <a:ext cx="2609417" cy="1381991"/>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050" dirty="0">
                <a:solidFill>
                  <a:schemeClr val="bg1"/>
                </a:solidFill>
              </a:rPr>
              <a:t>Wants what he wants when he wants it</a:t>
            </a:r>
          </a:p>
          <a:p>
            <a:pPr marL="214313" indent="-214313">
              <a:buFont typeface="Arial" panose="020B0604020202020204" pitchFamily="34" charset="0"/>
              <a:buChar char="•"/>
            </a:pPr>
            <a:r>
              <a:rPr lang="en-US" sz="1050" dirty="0">
                <a:solidFill>
                  <a:schemeClr val="bg1"/>
                </a:solidFill>
              </a:rPr>
              <a:t>Inflexible, self-centered</a:t>
            </a:r>
          </a:p>
          <a:p>
            <a:pPr marL="214313" indent="-214313">
              <a:buFont typeface="Arial" panose="020B0604020202020204" pitchFamily="34" charset="0"/>
              <a:buChar char="•"/>
            </a:pPr>
            <a:r>
              <a:rPr lang="en-US" sz="1050" dirty="0">
                <a:solidFill>
                  <a:schemeClr val="bg1"/>
                </a:solidFill>
              </a:rPr>
              <a:t>Some history of abuse and neglect</a:t>
            </a:r>
          </a:p>
          <a:p>
            <a:pPr marL="214313" indent="-214313">
              <a:buFont typeface="Arial" panose="020B0604020202020204" pitchFamily="34" charset="0"/>
              <a:buChar char="•"/>
            </a:pPr>
            <a:r>
              <a:rPr lang="en-US" sz="1050" dirty="0">
                <a:solidFill>
                  <a:schemeClr val="bg1"/>
                </a:solidFill>
              </a:rPr>
              <a:t>Low frustration tolerance</a:t>
            </a:r>
          </a:p>
          <a:p>
            <a:pPr marL="214313" indent="-214313">
              <a:buFont typeface="Arial" panose="020B0604020202020204" pitchFamily="34" charset="0"/>
              <a:buChar char="•"/>
            </a:pPr>
            <a:r>
              <a:rPr lang="en-US" sz="1050" dirty="0">
                <a:solidFill>
                  <a:schemeClr val="bg1"/>
                </a:solidFill>
              </a:rPr>
              <a:t>Operates with the assumption that must take to get needs met</a:t>
            </a:r>
          </a:p>
        </p:txBody>
      </p:sp>
      <p:sp>
        <p:nvSpPr>
          <p:cNvPr id="10" name="Rounded Rectangle 9"/>
          <p:cNvSpPr/>
          <p:nvPr/>
        </p:nvSpPr>
        <p:spPr>
          <a:xfrm>
            <a:off x="635146" y="4352473"/>
            <a:ext cx="2813339" cy="1388486"/>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050" dirty="0">
                <a:solidFill>
                  <a:schemeClr val="bg1"/>
                </a:solidFill>
              </a:rPr>
              <a:t>Humming loudly</a:t>
            </a:r>
          </a:p>
          <a:p>
            <a:pPr marL="214313" indent="-214313">
              <a:buFont typeface="Arial" panose="020B0604020202020204" pitchFamily="34" charset="0"/>
              <a:buChar char="•"/>
            </a:pPr>
            <a:r>
              <a:rPr lang="en-US" sz="1050" dirty="0">
                <a:solidFill>
                  <a:schemeClr val="bg1"/>
                </a:solidFill>
              </a:rPr>
              <a:t>Must stand up and walk around</a:t>
            </a:r>
          </a:p>
          <a:p>
            <a:pPr marL="214313" indent="-214313">
              <a:buFont typeface="Arial" panose="020B0604020202020204" pitchFamily="34" charset="0"/>
              <a:buChar char="•"/>
            </a:pPr>
            <a:r>
              <a:rPr lang="en-US" sz="1050" dirty="0">
                <a:solidFill>
                  <a:schemeClr val="bg1"/>
                </a:solidFill>
              </a:rPr>
              <a:t>Chewing on things</a:t>
            </a:r>
          </a:p>
          <a:p>
            <a:pPr marL="214313" indent="-214313">
              <a:buFont typeface="Arial" panose="020B0604020202020204" pitchFamily="34" charset="0"/>
              <a:buChar char="•"/>
            </a:pPr>
            <a:r>
              <a:rPr lang="en-US" sz="1050" dirty="0">
                <a:solidFill>
                  <a:schemeClr val="bg1"/>
                </a:solidFill>
              </a:rPr>
              <a:t>Sensory behaviors often become disruptive</a:t>
            </a:r>
          </a:p>
          <a:p>
            <a:pPr marL="214313" indent="-214313">
              <a:buFont typeface="Arial" panose="020B0604020202020204" pitchFamily="34" charset="0"/>
              <a:buChar char="•"/>
            </a:pPr>
            <a:r>
              <a:rPr lang="en-US" sz="1050" dirty="0">
                <a:solidFill>
                  <a:schemeClr val="bg1"/>
                </a:solidFill>
              </a:rPr>
              <a:t>Peers occasionally see these behaviors as weird</a:t>
            </a:r>
          </a:p>
        </p:txBody>
      </p:sp>
      <p:sp>
        <p:nvSpPr>
          <p:cNvPr id="11" name="Rounded Rectangle 10"/>
          <p:cNvSpPr/>
          <p:nvPr/>
        </p:nvSpPr>
        <p:spPr>
          <a:xfrm>
            <a:off x="635146" y="1336531"/>
            <a:ext cx="2492519" cy="1392382"/>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050" dirty="0">
                <a:solidFill>
                  <a:schemeClr val="bg1"/>
                </a:solidFill>
              </a:rPr>
              <a:t>Often belligerent</a:t>
            </a:r>
          </a:p>
          <a:p>
            <a:pPr marL="214313" indent="-214313">
              <a:buFont typeface="Arial" panose="020B0604020202020204" pitchFamily="34" charset="0"/>
              <a:buChar char="•"/>
            </a:pPr>
            <a:r>
              <a:rPr lang="en-US" sz="1050" dirty="0">
                <a:solidFill>
                  <a:schemeClr val="bg1"/>
                </a:solidFill>
              </a:rPr>
              <a:t>Loud</a:t>
            </a:r>
          </a:p>
          <a:p>
            <a:pPr marL="214313" indent="-214313">
              <a:buFont typeface="Arial" panose="020B0604020202020204" pitchFamily="34" charset="0"/>
              <a:buChar char="•"/>
            </a:pPr>
            <a:r>
              <a:rPr lang="en-US" sz="1050" dirty="0">
                <a:solidFill>
                  <a:schemeClr val="bg1"/>
                </a:solidFill>
              </a:rPr>
              <a:t>Interrupts adults</a:t>
            </a:r>
          </a:p>
          <a:p>
            <a:pPr marL="214313" indent="-214313">
              <a:buFont typeface="Arial" panose="020B0604020202020204" pitchFamily="34" charset="0"/>
              <a:buChar char="•"/>
            </a:pPr>
            <a:r>
              <a:rPr lang="en-US" sz="1050" dirty="0">
                <a:solidFill>
                  <a:schemeClr val="bg1"/>
                </a:solidFill>
              </a:rPr>
              <a:t>Also can be a positive – being a teacher helper</a:t>
            </a:r>
          </a:p>
        </p:txBody>
      </p:sp>
      <p:sp>
        <p:nvSpPr>
          <p:cNvPr id="7" name="TextBox 6"/>
          <p:cNvSpPr txBox="1"/>
          <p:nvPr/>
        </p:nvSpPr>
        <p:spPr>
          <a:xfrm>
            <a:off x="5558589" y="5567835"/>
            <a:ext cx="3226925" cy="346249"/>
          </a:xfrm>
          <a:prstGeom prst="rect">
            <a:avLst/>
          </a:prstGeom>
          <a:noFill/>
        </p:spPr>
        <p:txBody>
          <a:bodyPr wrap="square" rtlCol="0">
            <a:spAutoFit/>
          </a:bodyPr>
          <a:lstStyle/>
          <a:p>
            <a:r>
              <a:rPr lang="en-US" sz="825" dirty="0"/>
              <a:t>Rappaport, N. &amp; Minahan, J. (2013)</a:t>
            </a:r>
          </a:p>
          <a:p>
            <a:r>
              <a:rPr lang="en-US" sz="825" dirty="0"/>
              <a:t>Durand, V.M. (1990)</a:t>
            </a:r>
          </a:p>
        </p:txBody>
      </p:sp>
      <p:sp>
        <p:nvSpPr>
          <p:cNvPr id="2" name="Footer Placeholder 1">
            <a:extLst>
              <a:ext uri="{FF2B5EF4-FFF2-40B4-BE49-F238E27FC236}">
                <a16:creationId xmlns:a16="http://schemas.microsoft.com/office/drawing/2014/main" id="{4BF40368-3E47-41D8-BE38-6275B39B72C0}"/>
              </a:ext>
            </a:extLst>
          </p:cNvPr>
          <p:cNvSpPr>
            <a:spLocks noGrp="1"/>
          </p:cNvSpPr>
          <p:nvPr>
            <p:ph type="ftr" sz="quarter" idx="11"/>
          </p:nvPr>
        </p:nvSpPr>
        <p:spPr>
          <a:xfrm>
            <a:off x="112189" y="6485848"/>
            <a:ext cx="5289416" cy="273844"/>
          </a:xfrm>
        </p:spPr>
        <p:txBody>
          <a:bodyPr/>
          <a:lstStyle/>
          <a:p>
            <a:r>
              <a:rPr lang="en-US" dirty="0">
                <a:solidFill>
                  <a:schemeClr val="tx1"/>
                </a:solidFill>
              </a:rPr>
              <a:t>Hoyt, 2017</a:t>
            </a:r>
          </a:p>
        </p:txBody>
      </p:sp>
    </p:spTree>
    <p:extLst>
      <p:ext uri="{BB962C8B-B14F-4D97-AF65-F5344CB8AC3E}">
        <p14:creationId xmlns:p14="http://schemas.microsoft.com/office/powerpoint/2010/main" val="34117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a:srcRect/>
          <a:stretch>
            <a:fillRect/>
          </a:stretch>
        </p:blipFill>
        <p:spPr bwMode="auto">
          <a:xfrm>
            <a:off x="185738" y="180975"/>
            <a:ext cx="8775700" cy="6502400"/>
          </a:xfrm>
          <a:prstGeom prst="rect">
            <a:avLst/>
          </a:prstGeom>
          <a:noFill/>
          <a:ln w="9525">
            <a:noFill/>
            <a:miter lim="800000"/>
            <a:headEnd/>
            <a:tailEnd/>
          </a:ln>
        </p:spPr>
      </p:pic>
      <p:sp>
        <p:nvSpPr>
          <p:cNvPr id="3" name="TextBox 2"/>
          <p:cNvSpPr txBox="1"/>
          <p:nvPr/>
        </p:nvSpPr>
        <p:spPr>
          <a:xfrm>
            <a:off x="545259" y="631404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17015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Functions of Behavior</a:t>
            </a:r>
          </a:p>
        </p:txBody>
      </p:sp>
      <p:graphicFrame>
        <p:nvGraphicFramePr>
          <p:cNvPr id="5" name="Content Placeholder 4"/>
          <p:cNvGraphicFramePr>
            <a:graphicFrameLocks noGrp="1"/>
          </p:cNvGraphicFramePr>
          <p:nvPr>
            <p:ph idx="1"/>
          </p:nvPr>
        </p:nvGraphicFramePr>
        <p:xfrm>
          <a:off x="1314453" y="2228850"/>
          <a:ext cx="5292087" cy="3341691"/>
        </p:xfrm>
        <a:graphic>
          <a:graphicData uri="http://schemas.openxmlformats.org/drawingml/2006/table">
            <a:tbl>
              <a:tblPr firstRow="1" bandRow="1">
                <a:tableStyleId>{5C22544A-7EE6-4342-B048-85BDC9FD1C3A}</a:tableStyleId>
              </a:tblPr>
              <a:tblGrid>
                <a:gridCol w="1783016">
                  <a:extLst>
                    <a:ext uri="{9D8B030D-6E8A-4147-A177-3AD203B41FA5}">
                      <a16:colId xmlns:a16="http://schemas.microsoft.com/office/drawing/2014/main" val="20000"/>
                    </a:ext>
                  </a:extLst>
                </a:gridCol>
                <a:gridCol w="1543685">
                  <a:extLst>
                    <a:ext uri="{9D8B030D-6E8A-4147-A177-3AD203B41FA5}">
                      <a16:colId xmlns:a16="http://schemas.microsoft.com/office/drawing/2014/main" val="20001"/>
                    </a:ext>
                  </a:extLst>
                </a:gridCol>
                <a:gridCol w="1965386">
                  <a:extLst>
                    <a:ext uri="{9D8B030D-6E8A-4147-A177-3AD203B41FA5}">
                      <a16:colId xmlns:a16="http://schemas.microsoft.com/office/drawing/2014/main" val="20002"/>
                    </a:ext>
                  </a:extLst>
                </a:gridCol>
              </a:tblGrid>
              <a:tr h="230308">
                <a:tc>
                  <a:txBody>
                    <a:bodyPr/>
                    <a:lstStyle/>
                    <a:p>
                      <a:pPr marL="0" marR="0">
                        <a:lnSpc>
                          <a:spcPct val="107000"/>
                        </a:lnSpc>
                        <a:spcBef>
                          <a:spcPts val="0"/>
                        </a:spcBef>
                        <a:spcAft>
                          <a:spcPts val="800"/>
                        </a:spcAft>
                      </a:pPr>
                      <a:r>
                        <a:rPr lang="en-US" sz="800" dirty="0">
                          <a:effectLst/>
                        </a:rPr>
                        <a:t>Antecedent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800">
                          <a:effectLst/>
                        </a:rPr>
                        <a:t>Behavior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800" dirty="0">
                          <a:effectLst/>
                        </a:rPr>
                        <a:t>Consequence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0"/>
                  </a:ext>
                </a:extLst>
              </a:tr>
              <a:tr h="575993">
                <a:tc>
                  <a:txBody>
                    <a:bodyPr/>
                    <a:lstStyle/>
                    <a:p>
                      <a:pPr marL="0" marR="0">
                        <a:lnSpc>
                          <a:spcPct val="107000"/>
                        </a:lnSpc>
                        <a:spcBef>
                          <a:spcPts val="0"/>
                        </a:spcBef>
                        <a:spcAft>
                          <a:spcPts val="800"/>
                        </a:spcAft>
                      </a:pPr>
                      <a:r>
                        <a:rPr lang="en-US" sz="1100">
                          <a:effectLst/>
                        </a:rPr>
                        <a:t>1. Teacher asks student to complete the assignment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1. Student rips up paper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1. Teacher sends student to “Time Out”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1"/>
                  </a:ext>
                </a:extLst>
              </a:tr>
              <a:tr h="575993">
                <a:tc>
                  <a:txBody>
                    <a:bodyPr/>
                    <a:lstStyle/>
                    <a:p>
                      <a:pPr marL="0" marR="0">
                        <a:lnSpc>
                          <a:spcPct val="107000"/>
                        </a:lnSpc>
                        <a:spcBef>
                          <a:spcPts val="0"/>
                        </a:spcBef>
                        <a:spcAft>
                          <a:spcPts val="800"/>
                        </a:spcAft>
                      </a:pPr>
                      <a:r>
                        <a:rPr lang="en-US" sz="1100">
                          <a:effectLst/>
                        </a:rPr>
                        <a:t>2. Phone rings, parent puts child down to answer the phone.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2.  Child starts crying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2. Parent puts phone down, and cradles child saying, “shhhh”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2"/>
                  </a:ext>
                </a:extLst>
              </a:tr>
              <a:tr h="665683">
                <a:tc>
                  <a:txBody>
                    <a:bodyPr/>
                    <a:lstStyle/>
                    <a:p>
                      <a:pPr marL="0" marR="0">
                        <a:lnSpc>
                          <a:spcPct val="107000"/>
                        </a:lnSpc>
                        <a:spcBef>
                          <a:spcPts val="0"/>
                        </a:spcBef>
                        <a:spcAft>
                          <a:spcPts val="800"/>
                        </a:spcAft>
                      </a:pPr>
                      <a:r>
                        <a:rPr lang="en-US" sz="1100">
                          <a:effectLst/>
                        </a:rPr>
                        <a:t>3. Teacher tells student he/she has to wait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3.  Student hits his/her teacher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3.  Teacher brings student outside classroom and explains hitting is wrong.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3"/>
                  </a:ext>
                </a:extLst>
              </a:tr>
              <a:tr h="665683">
                <a:tc>
                  <a:txBody>
                    <a:bodyPr/>
                    <a:lstStyle/>
                    <a:p>
                      <a:pPr marL="0" marR="0">
                        <a:lnSpc>
                          <a:spcPct val="107000"/>
                        </a:lnSpc>
                        <a:spcBef>
                          <a:spcPts val="0"/>
                        </a:spcBef>
                        <a:spcAft>
                          <a:spcPts val="800"/>
                        </a:spcAft>
                      </a:pPr>
                      <a:r>
                        <a:rPr lang="en-US" sz="1100">
                          <a:effectLst/>
                        </a:rPr>
                        <a:t>4.  Teacher walks away from one student to help another.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4.  Student makes disruptive noises.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4.  Teacher returns to student to reprimand him.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4"/>
                  </a:ext>
                </a:extLst>
              </a:tr>
              <a:tr h="575993">
                <a:tc>
                  <a:txBody>
                    <a:bodyPr/>
                    <a:lstStyle/>
                    <a:p>
                      <a:pPr marL="0" marR="0">
                        <a:lnSpc>
                          <a:spcPct val="107000"/>
                        </a:lnSpc>
                        <a:spcBef>
                          <a:spcPts val="0"/>
                        </a:spcBef>
                        <a:spcAft>
                          <a:spcPts val="800"/>
                        </a:spcAft>
                      </a:pPr>
                      <a:r>
                        <a:rPr lang="en-US" sz="1100" dirty="0">
                          <a:effectLst/>
                        </a:rPr>
                        <a:t>5.  Parent tells child that they can’t have the item he/she requested.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5.  Child screams and jumps up and down.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5.  Parent gives the item to calm them down.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5"/>
                  </a:ext>
                </a:extLst>
              </a:tr>
            </a:tbl>
          </a:graphicData>
        </a:graphic>
      </p:graphicFrame>
      <p:sp>
        <p:nvSpPr>
          <p:cNvPr id="6" name="TextBox 5"/>
          <p:cNvSpPr txBox="1"/>
          <p:nvPr/>
        </p:nvSpPr>
        <p:spPr>
          <a:xfrm>
            <a:off x="6692463" y="2457450"/>
            <a:ext cx="800100" cy="3000821"/>
          </a:xfrm>
          <a:prstGeom prst="rect">
            <a:avLst/>
          </a:prstGeom>
          <a:noFill/>
        </p:spPr>
        <p:txBody>
          <a:bodyPr wrap="square" rtlCol="0">
            <a:spAutoFit/>
          </a:bodyPr>
          <a:lstStyle/>
          <a:p>
            <a:r>
              <a:rPr lang="en-US" sz="1050" dirty="0"/>
              <a:t>Escape:</a:t>
            </a:r>
          </a:p>
          <a:p>
            <a:r>
              <a:rPr lang="en-US" sz="1050" dirty="0"/>
              <a:t>Task or activity</a:t>
            </a:r>
          </a:p>
          <a:p>
            <a:endParaRPr lang="en-US" sz="1050" dirty="0"/>
          </a:p>
          <a:p>
            <a:r>
              <a:rPr lang="en-US" sz="1050" dirty="0"/>
              <a:t> Obtain:</a:t>
            </a:r>
          </a:p>
          <a:p>
            <a:r>
              <a:rPr lang="en-US" sz="1050" dirty="0"/>
              <a:t>Attention</a:t>
            </a:r>
          </a:p>
          <a:p>
            <a:endParaRPr lang="en-US" sz="1050" dirty="0"/>
          </a:p>
          <a:p>
            <a:endParaRPr lang="en-US" sz="1050" dirty="0"/>
          </a:p>
          <a:p>
            <a:r>
              <a:rPr lang="en-US" sz="1050" dirty="0"/>
              <a:t>Obtain:</a:t>
            </a:r>
          </a:p>
          <a:p>
            <a:r>
              <a:rPr lang="en-US" sz="1050" dirty="0"/>
              <a:t>Attention</a:t>
            </a:r>
          </a:p>
          <a:p>
            <a:endParaRPr lang="en-US" sz="1050" dirty="0"/>
          </a:p>
          <a:p>
            <a:endParaRPr lang="en-US" sz="1050" dirty="0"/>
          </a:p>
          <a:p>
            <a:r>
              <a:rPr lang="en-US" sz="1050" dirty="0"/>
              <a:t>Obtain:</a:t>
            </a:r>
          </a:p>
          <a:p>
            <a:r>
              <a:rPr lang="en-US" sz="1050" dirty="0"/>
              <a:t>Attention</a:t>
            </a:r>
          </a:p>
          <a:p>
            <a:endParaRPr lang="en-US" sz="1050" dirty="0"/>
          </a:p>
          <a:p>
            <a:endParaRPr lang="en-US" sz="1050" dirty="0"/>
          </a:p>
          <a:p>
            <a:r>
              <a:rPr lang="en-US" sz="1050" dirty="0"/>
              <a:t>Obtain: tangible</a:t>
            </a:r>
          </a:p>
        </p:txBody>
      </p:sp>
    </p:spTree>
    <p:extLst>
      <p:ext uri="{BB962C8B-B14F-4D97-AF65-F5344CB8AC3E}">
        <p14:creationId xmlns:p14="http://schemas.microsoft.com/office/powerpoint/2010/main" val="32033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6B4B039C-4E7C-3A40-AB05-41416D39AC59}"/>
              </a:ext>
            </a:extLst>
          </p:cNvPr>
          <p:cNvSpPr>
            <a:spLocks noGrp="1"/>
          </p:cNvSpPr>
          <p:nvPr>
            <p:ph type="title"/>
          </p:nvPr>
        </p:nvSpPr>
        <p:spPr>
          <a:xfrm>
            <a:off x="750279" y="1209957"/>
            <a:ext cx="2275935" cy="4438087"/>
          </a:xfrm>
        </p:spPr>
        <p:txBody>
          <a:bodyPr vert="horz" lIns="68580" tIns="34290" rIns="68580" bIns="34290" rtlCol="0" anchor="ctr">
            <a:normAutofit/>
          </a:bodyPr>
          <a:lstStyle/>
          <a:p>
            <a:pPr algn="r"/>
            <a:r>
              <a:rPr lang="en-US" sz="2800" kern="1200">
                <a:solidFill>
                  <a:schemeClr val="tx1"/>
                </a:solidFill>
                <a:latin typeface="+mj-lt"/>
                <a:ea typeface="+mj-ea"/>
                <a:cs typeface="+mj-cs"/>
              </a:rPr>
              <a:t>Why Do We Care About Functions of Behavior?</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1C4F6D-7FCE-C240-A63D-D4FB2311B7FA}"/>
              </a:ext>
            </a:extLst>
          </p:cNvPr>
          <p:cNvSpPr>
            <a:spLocks noGrp="1"/>
          </p:cNvSpPr>
          <p:nvPr>
            <p:ph idx="1"/>
          </p:nvPr>
        </p:nvSpPr>
        <p:spPr>
          <a:xfrm>
            <a:off x="3508818" y="1059025"/>
            <a:ext cx="3976641" cy="4739950"/>
          </a:xfrm>
        </p:spPr>
        <p:txBody>
          <a:bodyPr vert="horz" lIns="68580" tIns="34290" rIns="68580" bIns="34290" rtlCol="0" anchor="ctr">
            <a:normAutofit/>
          </a:bodyPr>
          <a:lstStyle/>
          <a:p>
            <a:r>
              <a:rPr lang="en-US" dirty="0">
                <a:solidFill>
                  <a:schemeClr val="tx1"/>
                </a:solidFill>
              </a:rPr>
              <a:t>Helps us understand the behavior (the WHY behind it)</a:t>
            </a:r>
          </a:p>
          <a:p>
            <a:r>
              <a:rPr lang="en-US" dirty="0">
                <a:solidFill>
                  <a:schemeClr val="tx1"/>
                </a:solidFill>
              </a:rPr>
              <a:t>Helps us collect data on the behavior</a:t>
            </a:r>
          </a:p>
          <a:p>
            <a:r>
              <a:rPr lang="en-US" dirty="0">
                <a:solidFill>
                  <a:schemeClr val="tx1"/>
                </a:solidFill>
              </a:rPr>
              <a:t>Helps us respond to the behavior more effectively</a:t>
            </a:r>
          </a:p>
          <a:p>
            <a:r>
              <a:rPr lang="en-US" dirty="0">
                <a:solidFill>
                  <a:schemeClr val="tx1"/>
                </a:solidFill>
              </a:rPr>
              <a:t>Helps us avoid taking the behavior personally</a:t>
            </a:r>
          </a:p>
          <a:p>
            <a:pPr marL="385763">
              <a:lnSpc>
                <a:spcPct val="90000"/>
              </a:lnSpc>
            </a:pPr>
            <a:r>
              <a:rPr lang="en-US" b="1" i="1" u="sng" dirty="0">
                <a:solidFill>
                  <a:schemeClr val="tx1"/>
                </a:solidFill>
              </a:rPr>
              <a:t>Become curious rather than furious!</a:t>
            </a:r>
          </a:p>
          <a:p>
            <a:endParaRPr lang="en-US" dirty="0">
              <a:solidFill>
                <a:schemeClr val="tx1"/>
              </a:solidFill>
            </a:endParaRPr>
          </a:p>
        </p:txBody>
      </p:sp>
    </p:spTree>
    <p:extLst>
      <p:ext uri="{BB962C8B-B14F-4D97-AF65-F5344CB8AC3E}">
        <p14:creationId xmlns:p14="http://schemas.microsoft.com/office/powerpoint/2010/main" val="77509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31" name="Rectangle 3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66215" y="973668"/>
            <a:ext cx="6571060" cy="706964"/>
          </a:xfrm>
        </p:spPr>
        <p:txBody>
          <a:bodyPr vert="horz" lIns="68580" tIns="34290" rIns="68580" bIns="34290" rtlCol="0">
            <a:normAutofit/>
          </a:bodyPr>
          <a:lstStyle/>
          <a:p>
            <a:pPr>
              <a:lnSpc>
                <a:spcPct val="90000"/>
              </a:lnSpc>
            </a:pPr>
            <a:r>
              <a:rPr lang="en-US" sz="2200" kern="1200">
                <a:solidFill>
                  <a:srgbClr val="FFFFFF"/>
                </a:solidFill>
                <a:latin typeface="+mj-lt"/>
                <a:ea typeface="+mj-ea"/>
                <a:cs typeface="+mj-cs"/>
              </a:rPr>
              <a:t>Strategies For Addressing Functions Of Behavior: Attention Seeking</a:t>
            </a:r>
          </a:p>
        </p:txBody>
      </p:sp>
      <p:sp>
        <p:nvSpPr>
          <p:cNvPr id="34" name="Rectangle 3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36369D2A-0C4F-4F07-8607-CF60B07B3CF1}"/>
              </a:ext>
            </a:extLst>
          </p:cNvPr>
          <p:cNvGraphicFramePr>
            <a:graphicFrameLocks noGrp="1"/>
          </p:cNvGraphicFramePr>
          <p:nvPr>
            <p:ph idx="1"/>
            <p:extLst>
              <p:ext uri="{D42A27DB-BD31-4B8C-83A1-F6EECF244321}">
                <p14:modId xmlns:p14="http://schemas.microsoft.com/office/powerpoint/2010/main" val="3833480727"/>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FB1B82B6-6A22-DF4F-812A-33791A9859D6}"/>
              </a:ext>
            </a:extLst>
          </p:cNvPr>
          <p:cNvSpPr txBox="1"/>
          <p:nvPr/>
        </p:nvSpPr>
        <p:spPr>
          <a:xfrm>
            <a:off x="479323" y="6469124"/>
            <a:ext cx="2353524" cy="261610"/>
          </a:xfrm>
          <a:prstGeom prst="rect">
            <a:avLst/>
          </a:prstGeom>
          <a:noFill/>
        </p:spPr>
        <p:txBody>
          <a:bodyPr wrap="square" rtlCol="0">
            <a:spAutoFit/>
          </a:bodyPr>
          <a:lstStyle/>
          <a:p>
            <a:r>
              <a:rPr lang="en-US" sz="1100" dirty="0">
                <a:solidFill>
                  <a:schemeClr val="bg1"/>
                </a:solidFill>
              </a:rPr>
              <a:t>Schulze, 2019</a:t>
            </a:r>
          </a:p>
        </p:txBody>
      </p:sp>
    </p:spTree>
    <p:extLst>
      <p:ext uri="{BB962C8B-B14F-4D97-AF65-F5344CB8AC3E}">
        <p14:creationId xmlns:p14="http://schemas.microsoft.com/office/powerpoint/2010/main" val="67891792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31" name="Rectangle 3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66215" y="973668"/>
            <a:ext cx="6571060" cy="706964"/>
          </a:xfrm>
        </p:spPr>
        <p:txBody>
          <a:bodyPr vert="horz" lIns="68580" tIns="34290" rIns="68580" bIns="34290" rtlCol="0">
            <a:normAutofit/>
          </a:bodyPr>
          <a:lstStyle/>
          <a:p>
            <a:pPr>
              <a:lnSpc>
                <a:spcPct val="90000"/>
              </a:lnSpc>
            </a:pPr>
            <a:r>
              <a:rPr lang="en-US" sz="2200" kern="1200">
                <a:solidFill>
                  <a:srgbClr val="FFFFFF"/>
                </a:solidFill>
                <a:latin typeface="+mj-lt"/>
                <a:ea typeface="+mj-ea"/>
                <a:cs typeface="+mj-cs"/>
              </a:rPr>
              <a:t>Strategies For Addressing Functions Of Behavior: Escape</a:t>
            </a:r>
          </a:p>
        </p:txBody>
      </p:sp>
      <p:sp>
        <p:nvSpPr>
          <p:cNvPr id="34" name="Rectangle 3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9DA1D53D-01AC-4930-92B4-0280276B1C55}"/>
              </a:ext>
            </a:extLst>
          </p:cNvPr>
          <p:cNvGraphicFramePr>
            <a:graphicFrameLocks noGrp="1"/>
          </p:cNvGraphicFramePr>
          <p:nvPr>
            <p:ph idx="1"/>
            <p:extLst>
              <p:ext uri="{D42A27DB-BD31-4B8C-83A1-F6EECF244321}">
                <p14:modId xmlns:p14="http://schemas.microsoft.com/office/powerpoint/2010/main" val="4215076661"/>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4F5106C-AA9D-044B-959C-8ADA853DB4D4}"/>
              </a:ext>
            </a:extLst>
          </p:cNvPr>
          <p:cNvSpPr txBox="1"/>
          <p:nvPr/>
        </p:nvSpPr>
        <p:spPr>
          <a:xfrm>
            <a:off x="479323" y="6469124"/>
            <a:ext cx="2353524" cy="261610"/>
          </a:xfrm>
          <a:prstGeom prst="rect">
            <a:avLst/>
          </a:prstGeom>
          <a:noFill/>
        </p:spPr>
        <p:txBody>
          <a:bodyPr wrap="square" rtlCol="0">
            <a:spAutoFit/>
          </a:bodyPr>
          <a:lstStyle/>
          <a:p>
            <a:r>
              <a:rPr lang="en-US" sz="1100" dirty="0">
                <a:solidFill>
                  <a:schemeClr val="bg1"/>
                </a:solidFill>
              </a:rPr>
              <a:t>Schulze, 2019</a:t>
            </a:r>
          </a:p>
        </p:txBody>
      </p:sp>
    </p:spTree>
    <p:extLst>
      <p:ext uri="{BB962C8B-B14F-4D97-AF65-F5344CB8AC3E}">
        <p14:creationId xmlns:p14="http://schemas.microsoft.com/office/powerpoint/2010/main" val="387556406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31" name="Rectangle 3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66215" y="973668"/>
            <a:ext cx="6571060" cy="706964"/>
          </a:xfrm>
        </p:spPr>
        <p:txBody>
          <a:bodyPr vert="horz" lIns="68580" tIns="34290" rIns="68580" bIns="34290" rtlCol="0">
            <a:normAutofit/>
          </a:bodyPr>
          <a:lstStyle/>
          <a:p>
            <a:pPr>
              <a:lnSpc>
                <a:spcPct val="90000"/>
              </a:lnSpc>
            </a:pPr>
            <a:r>
              <a:rPr lang="en-US" sz="2200" kern="1200">
                <a:solidFill>
                  <a:srgbClr val="FFFFFF"/>
                </a:solidFill>
                <a:latin typeface="+mj-lt"/>
                <a:ea typeface="+mj-ea"/>
                <a:cs typeface="+mj-cs"/>
              </a:rPr>
              <a:t>Strategies For Addressing Functions Of Behavior: Obtain own Agenda</a:t>
            </a:r>
          </a:p>
        </p:txBody>
      </p:sp>
      <p:sp>
        <p:nvSpPr>
          <p:cNvPr id="34" name="Rectangle 3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0C2183B3-D098-4975-B0F8-C938164DC39D}"/>
              </a:ext>
            </a:extLst>
          </p:cNvPr>
          <p:cNvGraphicFramePr>
            <a:graphicFrameLocks noGrp="1"/>
          </p:cNvGraphicFramePr>
          <p:nvPr>
            <p:ph idx="1"/>
            <p:extLst>
              <p:ext uri="{D42A27DB-BD31-4B8C-83A1-F6EECF244321}">
                <p14:modId xmlns:p14="http://schemas.microsoft.com/office/powerpoint/2010/main" val="2014219541"/>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1C14B45-CAB5-4243-80F3-1F3CCFBADD25}"/>
              </a:ext>
            </a:extLst>
          </p:cNvPr>
          <p:cNvSpPr txBox="1"/>
          <p:nvPr/>
        </p:nvSpPr>
        <p:spPr>
          <a:xfrm>
            <a:off x="479323" y="6469124"/>
            <a:ext cx="2353524" cy="261610"/>
          </a:xfrm>
          <a:prstGeom prst="rect">
            <a:avLst/>
          </a:prstGeom>
          <a:noFill/>
        </p:spPr>
        <p:txBody>
          <a:bodyPr wrap="square" rtlCol="0">
            <a:spAutoFit/>
          </a:bodyPr>
          <a:lstStyle/>
          <a:p>
            <a:r>
              <a:rPr lang="en-US" sz="1100" dirty="0">
                <a:solidFill>
                  <a:schemeClr val="bg1"/>
                </a:solidFill>
              </a:rPr>
              <a:t>Schulze, 2019</a:t>
            </a:r>
          </a:p>
        </p:txBody>
      </p:sp>
    </p:spTree>
    <p:extLst>
      <p:ext uri="{BB962C8B-B14F-4D97-AF65-F5344CB8AC3E}">
        <p14:creationId xmlns:p14="http://schemas.microsoft.com/office/powerpoint/2010/main" val="224486356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F8E6-EAD7-CC4E-866E-FD5E0F6B6FCB}"/>
              </a:ext>
            </a:extLst>
          </p:cNvPr>
          <p:cNvSpPr>
            <a:spLocks noGrp="1"/>
          </p:cNvSpPr>
          <p:nvPr>
            <p:ph type="title"/>
          </p:nvPr>
        </p:nvSpPr>
        <p:spPr>
          <a:xfrm>
            <a:off x="866215" y="973668"/>
            <a:ext cx="6571060" cy="706964"/>
          </a:xfrm>
        </p:spPr>
        <p:txBody>
          <a:bodyPr vert="horz" lIns="68580" tIns="34290" rIns="68580" bIns="34290" rtlCol="0">
            <a:normAutofit/>
          </a:bodyPr>
          <a:lstStyle/>
          <a:p>
            <a:pPr>
              <a:lnSpc>
                <a:spcPct val="90000"/>
              </a:lnSpc>
            </a:pPr>
            <a:r>
              <a:rPr lang="en-US" sz="2200"/>
              <a:t>Strategies for Addressing Functions of Behavior: Sensory</a:t>
            </a:r>
          </a:p>
        </p:txBody>
      </p:sp>
      <p:pic>
        <p:nvPicPr>
          <p:cNvPr id="6" name="Picture 5">
            <a:extLst>
              <a:ext uri="{FF2B5EF4-FFF2-40B4-BE49-F238E27FC236}">
                <a16:creationId xmlns:a16="http://schemas.microsoft.com/office/drawing/2014/main" id="{1FED42E8-DCFB-B64E-B1FD-80A7C4351054}"/>
              </a:ext>
            </a:extLst>
          </p:cNvPr>
          <p:cNvPicPr>
            <a:picLocks noChangeAspect="1"/>
          </p:cNvPicPr>
          <p:nvPr/>
        </p:nvPicPr>
        <p:blipFill rotWithShape="1">
          <a:blip r:embed="rId2"/>
          <a:srcRect l="8983" r="7869" b="2"/>
          <a:stretch/>
        </p:blipFill>
        <p:spPr>
          <a:xfrm>
            <a:off x="863600" y="2775951"/>
            <a:ext cx="3258768" cy="3067163"/>
          </a:xfrm>
          <a:prstGeom prst="roundRect">
            <a:avLst>
              <a:gd name="adj" fmla="val 1858"/>
            </a:avLst>
          </a:prstGeom>
          <a:effectLst>
            <a:outerShdw blurRad="50800" dist="50800" dir="5400000" algn="tl" rotWithShape="0">
              <a:srgbClr val="000000">
                <a:alpha val="43000"/>
              </a:srgbClr>
            </a:outerShdw>
          </a:effectLst>
        </p:spPr>
      </p:pic>
      <p:sp>
        <p:nvSpPr>
          <p:cNvPr id="7" name="Content Placeholder 6">
            <a:extLst>
              <a:ext uri="{FF2B5EF4-FFF2-40B4-BE49-F238E27FC236}">
                <a16:creationId xmlns:a16="http://schemas.microsoft.com/office/drawing/2014/main" id="{CA23E6C5-31C5-D345-BBD8-5F30D53D9FFD}"/>
              </a:ext>
            </a:extLst>
          </p:cNvPr>
          <p:cNvSpPr>
            <a:spLocks noGrp="1"/>
          </p:cNvSpPr>
          <p:nvPr>
            <p:ph idx="1"/>
          </p:nvPr>
        </p:nvSpPr>
        <p:spPr>
          <a:xfrm>
            <a:off x="4485715" y="2603500"/>
            <a:ext cx="3908984" cy="3416300"/>
          </a:xfrm>
        </p:spPr>
        <p:txBody>
          <a:bodyPr vert="horz" lIns="68580" tIns="34290" rIns="68580" bIns="34290" rtlCol="0" anchor="ctr">
            <a:normAutofit/>
          </a:bodyPr>
          <a:lstStyle/>
          <a:p>
            <a:r>
              <a:rPr lang="en-US"/>
              <a:t>For students </a:t>
            </a:r>
            <a:r>
              <a:rPr lang="en-US" b="1"/>
              <a:t>seeking sensory</a:t>
            </a:r>
          </a:p>
          <a:p>
            <a:pPr lvl="1">
              <a:buFont typeface="Arial" panose="020B0604020202020204" pitchFamily="34" charset="0"/>
              <a:buChar char="•"/>
            </a:pPr>
            <a:r>
              <a:rPr lang="en-US"/>
              <a:t>Provide short movement breaks</a:t>
            </a:r>
          </a:p>
          <a:p>
            <a:pPr lvl="2"/>
            <a:r>
              <a:rPr lang="en-US"/>
              <a:t>Delivering something to the office</a:t>
            </a:r>
          </a:p>
          <a:p>
            <a:pPr lvl="2"/>
            <a:r>
              <a:rPr lang="en-US"/>
              <a:t>Getting a drink of water</a:t>
            </a:r>
          </a:p>
          <a:p>
            <a:pPr lvl="1">
              <a:buFont typeface="Arial" panose="020B0604020202020204" pitchFamily="34" charset="0"/>
              <a:buChar char="•"/>
            </a:pPr>
            <a:r>
              <a:rPr lang="en-US"/>
              <a:t>Seating supports</a:t>
            </a:r>
          </a:p>
          <a:p>
            <a:pPr lvl="2"/>
            <a:r>
              <a:rPr lang="en-US"/>
              <a:t>Wiggle seats</a:t>
            </a:r>
          </a:p>
          <a:p>
            <a:endParaRPr lang="en-US"/>
          </a:p>
        </p:txBody>
      </p:sp>
      <p:sp>
        <p:nvSpPr>
          <p:cNvPr id="5" name="TextBox 4">
            <a:extLst>
              <a:ext uri="{FF2B5EF4-FFF2-40B4-BE49-F238E27FC236}">
                <a16:creationId xmlns:a16="http://schemas.microsoft.com/office/drawing/2014/main" id="{9EE05B3B-B29A-DD44-ADED-2557B72A8217}"/>
              </a:ext>
            </a:extLst>
          </p:cNvPr>
          <p:cNvSpPr txBox="1"/>
          <p:nvPr/>
        </p:nvSpPr>
        <p:spPr>
          <a:xfrm>
            <a:off x="479323" y="6469124"/>
            <a:ext cx="2353524" cy="261610"/>
          </a:xfrm>
          <a:prstGeom prst="rect">
            <a:avLst/>
          </a:prstGeom>
          <a:noFill/>
        </p:spPr>
        <p:txBody>
          <a:bodyPr wrap="square" rtlCol="0">
            <a:spAutoFit/>
          </a:bodyPr>
          <a:lstStyle/>
          <a:p>
            <a:r>
              <a:rPr lang="en-US" sz="1100" dirty="0"/>
              <a:t>Schulze, 2019</a:t>
            </a:r>
          </a:p>
        </p:txBody>
      </p:sp>
    </p:spTree>
    <p:extLst>
      <p:ext uri="{BB962C8B-B14F-4D97-AF65-F5344CB8AC3E}">
        <p14:creationId xmlns:p14="http://schemas.microsoft.com/office/powerpoint/2010/main" val="233127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22DC-9716-1E4B-892D-299B8C3EE0D2}"/>
              </a:ext>
            </a:extLst>
          </p:cNvPr>
          <p:cNvSpPr>
            <a:spLocks noGrp="1"/>
          </p:cNvSpPr>
          <p:nvPr>
            <p:ph type="title"/>
          </p:nvPr>
        </p:nvSpPr>
        <p:spPr/>
        <p:txBody>
          <a:bodyPr/>
          <a:lstStyle/>
          <a:p>
            <a:r>
              <a:rPr lang="en-US" dirty="0"/>
              <a:t>Turn and Talk</a:t>
            </a:r>
          </a:p>
        </p:txBody>
      </p:sp>
      <p:sp>
        <p:nvSpPr>
          <p:cNvPr id="3" name="Content Placeholder 2">
            <a:extLst>
              <a:ext uri="{FF2B5EF4-FFF2-40B4-BE49-F238E27FC236}">
                <a16:creationId xmlns:a16="http://schemas.microsoft.com/office/drawing/2014/main" id="{B3C8E79E-3F6D-BE41-AF53-D2BA28F8CC42}"/>
              </a:ext>
            </a:extLst>
          </p:cNvPr>
          <p:cNvSpPr>
            <a:spLocks noGrp="1"/>
          </p:cNvSpPr>
          <p:nvPr>
            <p:ph idx="1"/>
          </p:nvPr>
        </p:nvSpPr>
        <p:spPr/>
        <p:txBody>
          <a:bodyPr/>
          <a:lstStyle/>
          <a:p>
            <a:r>
              <a:rPr lang="en-US" dirty="0"/>
              <a:t>Think about a student who shows challenging behavior in your classroom:</a:t>
            </a:r>
          </a:p>
          <a:p>
            <a:r>
              <a:rPr lang="en-US" dirty="0"/>
              <a:t>Is it won’t do or can’t do?</a:t>
            </a:r>
          </a:p>
          <a:p>
            <a:r>
              <a:rPr lang="en-US" dirty="0"/>
              <a:t>What might the function be?</a:t>
            </a:r>
          </a:p>
          <a:p>
            <a:r>
              <a:rPr lang="en-US" dirty="0"/>
              <a:t>How might you intervene?</a:t>
            </a:r>
          </a:p>
        </p:txBody>
      </p:sp>
    </p:spTree>
    <p:extLst>
      <p:ext uri="{BB962C8B-B14F-4D97-AF65-F5344CB8AC3E}">
        <p14:creationId xmlns:p14="http://schemas.microsoft.com/office/powerpoint/2010/main" val="1644724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Putting It All Together</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2589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normAutofit fontScale="90000"/>
          </a:bodyPr>
          <a:lstStyle/>
          <a:p>
            <a:pPr>
              <a:defRPr/>
            </a:pPr>
            <a:r>
              <a:rPr lang="en-US"/>
              <a:t>Is Tier One in Place in the Classrooms?</a:t>
            </a:r>
          </a:p>
        </p:txBody>
      </p:sp>
      <p:sp>
        <p:nvSpPr>
          <p:cNvPr id="39939" name="Rectangle 3"/>
          <p:cNvSpPr>
            <a:spLocks noGrp="1" noChangeArrowheads="1"/>
          </p:cNvSpPr>
          <p:nvPr>
            <p:ph idx="1"/>
          </p:nvPr>
        </p:nvSpPr>
        <p:spPr/>
        <p:txBody>
          <a:bodyPr>
            <a:normAutofit fontScale="85000" lnSpcReduction="10000"/>
          </a:bodyPr>
          <a:lstStyle/>
          <a:p>
            <a:pPr marL="457200" indent="-457200">
              <a:buClr>
                <a:schemeClr val="tx1"/>
              </a:buClr>
              <a:buFont typeface="+mj-lt"/>
              <a:buAutoNum type="arabicPeriod"/>
            </a:pPr>
            <a:r>
              <a:rPr lang="en-US" dirty="0">
                <a:solidFill>
                  <a:schemeClr val="tx1"/>
                </a:solidFill>
              </a:rPr>
              <a:t>Classroom-wide Positive Expectations </a:t>
            </a:r>
            <a:r>
              <a:rPr lang="en-US" dirty="0">
                <a:solidFill>
                  <a:srgbClr val="3366FF"/>
                </a:solidFill>
              </a:rPr>
              <a:t>Taught, Encouraged &amp; Reinforced</a:t>
            </a:r>
            <a:r>
              <a:rPr lang="en-US" dirty="0">
                <a:solidFill>
                  <a:schemeClr val="tx1"/>
                </a:solidFill>
              </a:rPr>
              <a:t> And Match School-wide Expectations</a:t>
            </a:r>
          </a:p>
          <a:p>
            <a:pPr marL="457200" indent="-457200">
              <a:buClr>
                <a:schemeClr val="tx1"/>
              </a:buClr>
              <a:buFont typeface="+mj-lt"/>
              <a:buAutoNum type="arabicPeriod"/>
            </a:pPr>
            <a:r>
              <a:rPr lang="en-US" dirty="0">
                <a:solidFill>
                  <a:schemeClr val="tx1"/>
                </a:solidFill>
              </a:rPr>
              <a:t>Teaching </a:t>
            </a:r>
            <a:r>
              <a:rPr lang="en-US" dirty="0">
                <a:solidFill>
                  <a:srgbClr val="3366FF"/>
                </a:solidFill>
              </a:rPr>
              <a:t>Classroom Routines </a:t>
            </a:r>
            <a:endParaRPr lang="en-US" dirty="0">
              <a:solidFill>
                <a:schemeClr val="tx1"/>
              </a:solidFill>
            </a:endParaRPr>
          </a:p>
          <a:p>
            <a:pPr marL="457200" indent="-457200">
              <a:buClr>
                <a:schemeClr val="tx1"/>
              </a:buClr>
              <a:buFont typeface="+mj-lt"/>
              <a:buAutoNum type="arabicPeriod"/>
            </a:pPr>
            <a:r>
              <a:rPr lang="en-US" dirty="0">
                <a:solidFill>
                  <a:schemeClr val="tx1"/>
                </a:solidFill>
              </a:rPr>
              <a:t>Ratio Of </a:t>
            </a:r>
            <a:r>
              <a:rPr lang="en-US" dirty="0">
                <a:solidFill>
                  <a:srgbClr val="3366FF"/>
                </a:solidFill>
              </a:rPr>
              <a:t>4-5 Positive To 1 Negative </a:t>
            </a:r>
            <a:r>
              <a:rPr lang="en-US" dirty="0">
                <a:solidFill>
                  <a:schemeClr val="tx1"/>
                </a:solidFill>
              </a:rPr>
              <a:t>Adult-student Interaction</a:t>
            </a:r>
          </a:p>
          <a:p>
            <a:pPr marL="457200" indent="-457200">
              <a:buClr>
                <a:schemeClr val="tx1"/>
              </a:buClr>
              <a:buFont typeface="+mj-lt"/>
              <a:buAutoNum type="arabicPeriod"/>
            </a:pPr>
            <a:r>
              <a:rPr lang="en-US" dirty="0">
                <a:solidFill>
                  <a:schemeClr val="tx1"/>
                </a:solidFill>
              </a:rPr>
              <a:t>Layout</a:t>
            </a:r>
            <a:r>
              <a:rPr lang="en-US" dirty="0">
                <a:solidFill>
                  <a:srgbClr val="3366FF"/>
                </a:solidFill>
              </a:rPr>
              <a:t> Minimizes Crowding And Distraction</a:t>
            </a:r>
          </a:p>
          <a:p>
            <a:pPr marL="457200" indent="-457200">
              <a:buClr>
                <a:schemeClr val="tx1"/>
              </a:buClr>
              <a:buFont typeface="+mj-lt"/>
              <a:buAutoNum type="arabicPeriod"/>
            </a:pPr>
            <a:r>
              <a:rPr lang="en-US" dirty="0">
                <a:solidFill>
                  <a:schemeClr val="tx1"/>
                </a:solidFill>
              </a:rPr>
              <a:t>Maximum </a:t>
            </a:r>
            <a:r>
              <a:rPr lang="en-US" dirty="0">
                <a:solidFill>
                  <a:srgbClr val="3366FF"/>
                </a:solidFill>
              </a:rPr>
              <a:t>Structure</a:t>
            </a:r>
            <a:r>
              <a:rPr lang="en-US" dirty="0">
                <a:solidFill>
                  <a:schemeClr val="tx1"/>
                </a:solidFill>
              </a:rPr>
              <a:t> and </a:t>
            </a:r>
            <a:r>
              <a:rPr lang="en-US" dirty="0">
                <a:solidFill>
                  <a:srgbClr val="3366FF"/>
                </a:solidFill>
              </a:rPr>
              <a:t>Predictability</a:t>
            </a:r>
          </a:p>
          <a:p>
            <a:pPr marL="457200" indent="-457200">
              <a:buClr>
                <a:schemeClr val="tx1"/>
              </a:buClr>
              <a:buFont typeface="+mj-lt"/>
              <a:buAutoNum type="arabicPeriod"/>
            </a:pPr>
            <a:r>
              <a:rPr lang="en-US" dirty="0">
                <a:solidFill>
                  <a:schemeClr val="tx1"/>
                </a:solidFill>
              </a:rPr>
              <a:t>Frequent and Varied </a:t>
            </a:r>
            <a:r>
              <a:rPr lang="en-US" dirty="0">
                <a:solidFill>
                  <a:srgbClr val="3366FF"/>
                </a:solidFill>
              </a:rPr>
              <a:t>Opportunities to Respond</a:t>
            </a:r>
          </a:p>
          <a:p>
            <a:pPr marL="457200" indent="-457200">
              <a:buClr>
                <a:schemeClr val="tx1"/>
              </a:buClr>
              <a:buFont typeface="+mj-lt"/>
              <a:buAutoNum type="arabicPeriod"/>
            </a:pPr>
            <a:r>
              <a:rPr lang="en-US" dirty="0">
                <a:solidFill>
                  <a:schemeClr val="tx1"/>
                </a:solidFill>
              </a:rPr>
              <a:t>Effective </a:t>
            </a:r>
            <a:r>
              <a:rPr lang="en-US" dirty="0">
                <a:solidFill>
                  <a:srgbClr val="3366FF"/>
                </a:solidFill>
              </a:rPr>
              <a:t>Academic Instruction &amp; Curriculum</a:t>
            </a:r>
          </a:p>
          <a:p>
            <a:pPr marL="457200" indent="-457200">
              <a:buClr>
                <a:schemeClr val="tx1"/>
              </a:buClr>
              <a:buFont typeface="+mj-lt"/>
              <a:buAutoNum type="arabicPeriod"/>
            </a:pPr>
            <a:r>
              <a:rPr lang="en-US" dirty="0">
                <a:solidFill>
                  <a:schemeClr val="tx1"/>
                </a:solidFill>
              </a:rPr>
              <a:t>Consistent </a:t>
            </a:r>
            <a:r>
              <a:rPr lang="en-US" dirty="0">
                <a:solidFill>
                  <a:srgbClr val="3366FF"/>
                </a:solidFill>
              </a:rPr>
              <a:t>Responses to Challenging Behavior </a:t>
            </a:r>
            <a:r>
              <a:rPr lang="en-US" dirty="0">
                <a:solidFill>
                  <a:schemeClr val="tx1"/>
                </a:solidFill>
              </a:rPr>
              <a:t>Including:</a:t>
            </a:r>
          </a:p>
          <a:p>
            <a:pPr marL="731520" lvl="1" indent="-457200">
              <a:buClr>
                <a:schemeClr val="tx1"/>
              </a:buClr>
              <a:buFont typeface="+mj-lt"/>
              <a:buAutoNum type="alphaLcPeriod"/>
            </a:pPr>
            <a:r>
              <a:rPr lang="en-US" dirty="0">
                <a:solidFill>
                  <a:srgbClr val="3366FF"/>
                </a:solidFill>
              </a:rPr>
              <a:t>Redirections</a:t>
            </a:r>
            <a:r>
              <a:rPr lang="en-US" dirty="0">
                <a:solidFill>
                  <a:schemeClr val="tx1"/>
                </a:solidFill>
              </a:rPr>
              <a:t> For Minor, Infrequent Behavior Errors</a:t>
            </a:r>
          </a:p>
          <a:p>
            <a:pPr marL="731520" lvl="1" indent="-457200">
              <a:buClr>
                <a:schemeClr val="tx1"/>
              </a:buClr>
              <a:buFont typeface="+mj-lt"/>
              <a:buAutoNum type="alphaLcPeriod"/>
            </a:pPr>
            <a:r>
              <a:rPr lang="en-US" dirty="0">
                <a:solidFill>
                  <a:srgbClr val="3366FF"/>
                </a:solidFill>
              </a:rPr>
              <a:t>Frequent Pre-corrections</a:t>
            </a:r>
            <a:r>
              <a:rPr lang="en-US" dirty="0">
                <a:solidFill>
                  <a:schemeClr val="tx1"/>
                </a:solidFill>
              </a:rPr>
              <a:t> For Chronic Errors</a:t>
            </a:r>
          </a:p>
        </p:txBody>
      </p:sp>
    </p:spTree>
    <p:extLst>
      <p:ext uri="{BB962C8B-B14F-4D97-AF65-F5344CB8AC3E}">
        <p14:creationId xmlns:p14="http://schemas.microsoft.com/office/powerpoint/2010/main" val="9707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939">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939">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9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27E0A4F-FE1D-4A81-8D8F-986345F71C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6" name="Rectangle 25">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77B237C1-E8A0-4DD3-B6C5-F2D54F796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88D62F0D-6BD4-4DD4-B125-6F7A952A3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F928E8CD-5219-4795-91D4-9618DB8E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A00A43E1-4FE7-498F-AFFF-FDFC1FAF0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1"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479323" y="629265"/>
            <a:ext cx="3849329" cy="1622322"/>
          </a:xfrm>
        </p:spPr>
        <p:txBody>
          <a:bodyPr>
            <a:normAutofit/>
          </a:bodyPr>
          <a:lstStyle/>
          <a:p>
            <a:r>
              <a:rPr lang="en-US">
                <a:solidFill>
                  <a:srgbClr val="EBEBEB"/>
                </a:solidFill>
              </a:rPr>
              <a:t>Classroom Management </a:t>
            </a:r>
            <a:br>
              <a:rPr lang="en-US">
                <a:solidFill>
                  <a:srgbClr val="EBEBEB"/>
                </a:solidFill>
              </a:rPr>
            </a:br>
            <a:r>
              <a:rPr lang="en-US">
                <a:solidFill>
                  <a:srgbClr val="EBEBEB"/>
                </a:solidFill>
              </a:rPr>
              <a:t>Self-Assessment</a:t>
            </a:r>
          </a:p>
        </p:txBody>
      </p:sp>
      <p:pic>
        <p:nvPicPr>
          <p:cNvPr id="20" name="Picture 19" descr="A screenshot of a cell phone&#10;&#10;Description automatically generated">
            <a:extLst>
              <a:ext uri="{FF2B5EF4-FFF2-40B4-BE49-F238E27FC236}">
                <a16:creationId xmlns:a16="http://schemas.microsoft.com/office/drawing/2014/main" id="{BE7A8DF4-BD7B-8F4F-8F78-2A72C36FC8D7}"/>
              </a:ext>
            </a:extLst>
          </p:cNvPr>
          <p:cNvPicPr>
            <a:picLocks noChangeAspect="1"/>
          </p:cNvPicPr>
          <p:nvPr/>
        </p:nvPicPr>
        <p:blipFill>
          <a:blip r:embed="rId4"/>
          <a:stretch>
            <a:fillRect/>
          </a:stretch>
        </p:blipFill>
        <p:spPr>
          <a:xfrm>
            <a:off x="5036127" y="1984652"/>
            <a:ext cx="3621530" cy="2906277"/>
          </a:xfrm>
          <a:prstGeom prst="rect">
            <a:avLst/>
          </a:prstGeom>
        </p:spPr>
      </p:pic>
      <p:sp>
        <p:nvSpPr>
          <p:cNvPr id="34" name="Rectangle 33">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Oval 4"/>
          <p:cNvSpPr/>
          <p:nvPr/>
        </p:nvSpPr>
        <p:spPr>
          <a:xfrm>
            <a:off x="7348851" y="195400"/>
            <a:ext cx="1565701"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dirty="0"/>
              <a:t>10 minutes</a:t>
            </a:r>
          </a:p>
        </p:txBody>
      </p:sp>
      <p:graphicFrame>
        <p:nvGraphicFramePr>
          <p:cNvPr id="7" name="Content Placeholder 2">
            <a:extLst>
              <a:ext uri="{FF2B5EF4-FFF2-40B4-BE49-F238E27FC236}">
                <a16:creationId xmlns:a16="http://schemas.microsoft.com/office/drawing/2014/main" id="{F18E4A91-50B0-4F40-9147-CDA27EB6F832}"/>
              </a:ext>
            </a:extLst>
          </p:cNvPr>
          <p:cNvGraphicFramePr>
            <a:graphicFrameLocks noGrp="1"/>
          </p:cNvGraphicFramePr>
          <p:nvPr>
            <p:ph idx="1"/>
            <p:extLst>
              <p:ext uri="{D42A27DB-BD31-4B8C-83A1-F6EECF244321}">
                <p14:modId xmlns:p14="http://schemas.microsoft.com/office/powerpoint/2010/main" val="2439614305"/>
              </p:ext>
            </p:extLst>
          </p:nvPr>
        </p:nvGraphicFramePr>
        <p:xfrm>
          <a:off x="479323" y="2418735"/>
          <a:ext cx="3849329" cy="38117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7292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7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8" name="Freeform: Shape 7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8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71682" name="Rectangle 2"/>
          <p:cNvSpPr>
            <a:spLocks noGrp="1" noChangeArrowheads="1"/>
          </p:cNvSpPr>
          <p:nvPr>
            <p:ph type="title"/>
          </p:nvPr>
        </p:nvSpPr>
        <p:spPr>
          <a:xfrm>
            <a:off x="745565" y="1130603"/>
            <a:ext cx="2506831" cy="4596794"/>
          </a:xfrm>
        </p:spPr>
        <p:txBody>
          <a:bodyPr anchor="ctr">
            <a:normAutofit/>
          </a:bodyPr>
          <a:lstStyle/>
          <a:p>
            <a:pPr eaLnBrk="1" hangingPunct="1"/>
            <a:r>
              <a:rPr lang="en-US" sz="2000">
                <a:solidFill>
                  <a:srgbClr val="EBEBEB"/>
                </a:solidFill>
              </a:rPr>
              <a:t>Classroom Rules/Expectations</a:t>
            </a:r>
          </a:p>
        </p:txBody>
      </p:sp>
      <p:sp>
        <p:nvSpPr>
          <p:cNvPr id="2" name="Footer Placeholder 1"/>
          <p:cNvSpPr>
            <a:spLocks noGrp="1"/>
          </p:cNvSpPr>
          <p:nvPr>
            <p:ph type="ftr" sz="quarter" idx="11"/>
          </p:nvPr>
        </p:nvSpPr>
        <p:spPr>
          <a:xfrm>
            <a:off x="420832" y="6391838"/>
            <a:ext cx="2894846" cy="304801"/>
          </a:xfrm>
        </p:spPr>
        <p:txBody>
          <a:bodyPr>
            <a:normAutofit/>
          </a:bodyPr>
          <a:lstStyle/>
          <a:p>
            <a:pPr>
              <a:spcAft>
                <a:spcPts val="600"/>
              </a:spcAft>
            </a:pPr>
            <a:r>
              <a:rPr lang="en-US"/>
              <a:t>(B. Walker, 2017)</a:t>
            </a:r>
          </a:p>
        </p:txBody>
      </p:sp>
      <p:sp>
        <p:nvSpPr>
          <p:cNvPr id="71683" name="Rectangle 3"/>
          <p:cNvSpPr>
            <a:spLocks noGrp="1" noChangeArrowheads="1"/>
          </p:cNvSpPr>
          <p:nvPr>
            <p:ph idx="1"/>
          </p:nvPr>
        </p:nvSpPr>
        <p:spPr>
          <a:xfrm>
            <a:off x="3967557" y="437513"/>
            <a:ext cx="4126961" cy="5954325"/>
          </a:xfrm>
        </p:spPr>
        <p:txBody>
          <a:bodyPr anchor="ctr">
            <a:normAutofit/>
          </a:bodyPr>
          <a:lstStyle/>
          <a:p>
            <a:pPr eaLnBrk="1" hangingPunct="1"/>
            <a:r>
              <a:rPr lang="en-US" sz="1700"/>
              <a:t>Directly connected to schoolwide expectations.</a:t>
            </a:r>
          </a:p>
          <a:p>
            <a:pPr eaLnBrk="1" hangingPunct="1"/>
            <a:r>
              <a:rPr lang="en-US" sz="1700"/>
              <a:t>Before you develop rules, consider the misbehaviors you think will most likely occur. How can you prevent them? What do you want instead?</a:t>
            </a:r>
          </a:p>
          <a:p>
            <a:pPr eaLnBrk="1" hangingPunct="1"/>
            <a:r>
              <a:rPr lang="en-US" sz="1700"/>
              <a:t>Consider grade level and development.</a:t>
            </a:r>
          </a:p>
          <a:p>
            <a:pPr eaLnBrk="1" hangingPunct="1"/>
            <a:r>
              <a:rPr lang="en-US" sz="1700"/>
              <a:t>Who will have input into your rules/expectations?</a:t>
            </a:r>
          </a:p>
          <a:p>
            <a:pPr eaLnBrk="1" hangingPunct="1"/>
            <a:r>
              <a:rPr lang="en-US" sz="1700"/>
              <a:t>Are they all “do” statements?</a:t>
            </a:r>
          </a:p>
          <a:p>
            <a:pPr eaLnBrk="1" hangingPunct="1"/>
            <a:r>
              <a:rPr lang="en-US" sz="1700"/>
              <a:t>Are they measureable and observable?</a:t>
            </a:r>
          </a:p>
        </p:txBody>
      </p:sp>
    </p:spTree>
    <p:extLst>
      <p:ext uri="{BB962C8B-B14F-4D97-AF65-F5344CB8AC3E}">
        <p14:creationId xmlns:p14="http://schemas.microsoft.com/office/powerpoint/2010/main" val="3070143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6120579" y="1113062"/>
            <a:ext cx="2536723" cy="3281957"/>
          </a:xfrm>
        </p:spPr>
        <p:txBody>
          <a:bodyPr vert="horz" lIns="91440" tIns="45720" rIns="91440" bIns="45720" rtlCol="0" anchor="b">
            <a:normAutofit/>
          </a:bodyPr>
          <a:lstStyle/>
          <a:p>
            <a:r>
              <a:rPr lang="en-US" sz="3800" b="0" i="0" kern="1200">
                <a:solidFill>
                  <a:srgbClr val="EBEBEB"/>
                </a:solidFill>
                <a:latin typeface="+mj-lt"/>
                <a:ea typeface="+mj-ea"/>
                <a:cs typeface="+mj-cs"/>
              </a:rPr>
              <a:t>Final Questions</a:t>
            </a:r>
          </a:p>
        </p:txBody>
      </p:sp>
      <p:pic>
        <p:nvPicPr>
          <p:cNvPr id="4" name="Content Placeholder 3" descr="Screen Shot 2017-05-23 at 12.55.21 PM.p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2322" y="2086751"/>
            <a:ext cx="4853180" cy="2681381"/>
          </a:xfrm>
          <a:prstGeom prst="roundRect">
            <a:avLst>
              <a:gd name="adj" fmla="val 1858"/>
            </a:avLst>
          </a:prstGeom>
          <a:effectLst>
            <a:outerShdw blurRad="50800" dist="50800" dir="5400000" algn="tl" rotWithShape="0">
              <a:srgbClr val="000000">
                <a:alpha val="43000"/>
              </a:srgbClr>
            </a:outerShdw>
          </a:effectLst>
        </p:spPr>
      </p:pic>
      <p:sp>
        <p:nvSpPr>
          <p:cNvPr id="2" name="Rectangle 1">
            <a:extLst>
              <a:ext uri="{FF2B5EF4-FFF2-40B4-BE49-F238E27FC236}">
                <a16:creationId xmlns:a16="http://schemas.microsoft.com/office/drawing/2014/main" id="{C8466973-D026-924E-88EE-DA96B841E34A}"/>
              </a:ext>
            </a:extLst>
          </p:cNvPr>
          <p:cNvSpPr/>
          <p:nvPr/>
        </p:nvSpPr>
        <p:spPr>
          <a:xfrm>
            <a:off x="1455565" y="5443734"/>
            <a:ext cx="3348994" cy="369332"/>
          </a:xfrm>
          <a:prstGeom prst="rect">
            <a:avLst/>
          </a:prstGeom>
        </p:spPr>
        <p:txBody>
          <a:bodyPr wrap="none">
            <a:spAutoFit/>
          </a:bodyPr>
          <a:lstStyle/>
          <a:p>
            <a:r>
              <a:rPr lang="en-US" dirty="0" err="1">
                <a:solidFill>
                  <a:srgbClr val="FFFFFF"/>
                </a:solidFill>
              </a:rPr>
              <a:t>maggie.schulze@gmail.com</a:t>
            </a:r>
            <a:endParaRPr lang="en-US" b="1" dirty="0">
              <a:solidFill>
                <a:srgbClr val="FFFFFF"/>
              </a:solidFill>
            </a:endParaRPr>
          </a:p>
        </p:txBody>
      </p:sp>
    </p:spTree>
    <p:extLst>
      <p:ext uri="{BB962C8B-B14F-4D97-AF65-F5344CB8AC3E}">
        <p14:creationId xmlns:p14="http://schemas.microsoft.com/office/powerpoint/2010/main" val="244487028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4296-A153-4432-990B-1F0F9E437A17}"/>
              </a:ext>
            </a:extLst>
          </p:cNvPr>
          <p:cNvSpPr>
            <a:spLocks noGrp="1"/>
          </p:cNvSpPr>
          <p:nvPr>
            <p:ph type="title"/>
          </p:nvPr>
        </p:nvSpPr>
        <p:spPr/>
        <p:txBody>
          <a:bodyPr>
            <a:normAutofit/>
          </a:bodyPr>
          <a:lstStyle/>
          <a:p>
            <a:pPr>
              <a:defRPr/>
            </a:pPr>
            <a:r>
              <a:rPr lang="en-US" sz="3038" dirty="0"/>
              <a:t>Acknowledgement</a:t>
            </a:r>
          </a:p>
        </p:txBody>
      </p:sp>
      <p:sp>
        <p:nvSpPr>
          <p:cNvPr id="3" name="Content Placeholder 2">
            <a:extLst>
              <a:ext uri="{FF2B5EF4-FFF2-40B4-BE49-F238E27FC236}">
                <a16:creationId xmlns:a16="http://schemas.microsoft.com/office/drawing/2014/main" id="{AE5C3D5C-D8FF-4628-9A30-59286876F989}"/>
              </a:ext>
            </a:extLst>
          </p:cNvPr>
          <p:cNvSpPr>
            <a:spLocks noGrp="1"/>
          </p:cNvSpPr>
          <p:nvPr>
            <p:ph idx="1"/>
          </p:nvPr>
        </p:nvSpPr>
        <p:spPr>
          <a:xfrm>
            <a:off x="1913336" y="2445545"/>
            <a:ext cx="5155406" cy="1745456"/>
          </a:xfrm>
        </p:spPr>
        <p:txBody>
          <a:bodyPr>
            <a:noAutofit/>
          </a:bodyPr>
          <a:lstStyle/>
          <a:p>
            <a:pPr marL="0" indent="0">
              <a:buNone/>
              <a:defRPr/>
            </a:pPr>
            <a:r>
              <a:rPr lang="en-US" sz="1350" dirty="0"/>
              <a:t>In addition to sources cited throughout, this presentation was created with contributions and materials from:</a:t>
            </a:r>
          </a:p>
          <a:p>
            <a:pPr>
              <a:defRPr/>
            </a:pPr>
            <a:r>
              <a:rPr lang="en-US" sz="1350" dirty="0"/>
              <a:t>Bella Bikowsky, Ph.D.</a:t>
            </a:r>
          </a:p>
          <a:p>
            <a:pPr>
              <a:defRPr/>
            </a:pPr>
            <a:r>
              <a:rPr lang="en-US" sz="1350" dirty="0"/>
              <a:t>Lisa Hoyt, Ph.D.</a:t>
            </a:r>
          </a:p>
          <a:p>
            <a:pPr>
              <a:defRPr/>
            </a:pPr>
            <a:r>
              <a:rPr lang="en-US" sz="1350" dirty="0"/>
              <a:t>Lori Lynass, </a:t>
            </a:r>
            <a:r>
              <a:rPr lang="en-US" sz="1350" dirty="0" err="1"/>
              <a:t>Ed.D</a:t>
            </a:r>
            <a:r>
              <a:rPr lang="en-US" sz="1350" dirty="0"/>
              <a:t>.</a:t>
            </a:r>
          </a:p>
          <a:p>
            <a:pPr>
              <a:defRPr/>
            </a:pPr>
            <a:r>
              <a:rPr lang="en-US" sz="1350" dirty="0"/>
              <a:t>Bridget Walker, Ph.D. </a:t>
            </a:r>
          </a:p>
          <a:p>
            <a:pPr marL="0" indent="0">
              <a:buNone/>
              <a:defRPr/>
            </a:pPr>
            <a:br>
              <a:rPr lang="en-US" sz="1013" dirty="0"/>
            </a:br>
            <a:r>
              <a:rPr lang="en-US" sz="1013" dirty="0"/>
              <a:t>Note: All materials and content provided are property of the presenters. All Rights Reserved. Request written permission for use outside your classroom.</a:t>
            </a:r>
            <a:br>
              <a:rPr lang="en-US" sz="1013" dirty="0"/>
            </a:br>
            <a:endParaRPr lang="en-US" sz="1013" dirty="0"/>
          </a:p>
        </p:txBody>
      </p:sp>
    </p:spTree>
    <p:extLst>
      <p:ext uri="{BB962C8B-B14F-4D97-AF65-F5344CB8AC3E}">
        <p14:creationId xmlns:p14="http://schemas.microsoft.com/office/powerpoint/2010/main" val="362889016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0CCF1-CBDB-2A44-89B7-AB81A967546D}"/>
              </a:ext>
            </a:extLst>
          </p:cNvPr>
          <p:cNvPicPr>
            <a:picLocks noChangeAspect="1"/>
          </p:cNvPicPr>
          <p:nvPr/>
        </p:nvPicPr>
        <p:blipFill rotWithShape="1">
          <a:blip r:embed="rId2"/>
          <a:srcRect t="144" b="1496"/>
          <a:stretch/>
        </p:blipFill>
        <p:spPr>
          <a:xfrm>
            <a:off x="20" y="10"/>
            <a:ext cx="9143980" cy="6857990"/>
          </a:xfrm>
          <a:prstGeom prst="rect">
            <a:avLst/>
          </a:prstGeom>
        </p:spPr>
      </p:pic>
      <p:sp>
        <p:nvSpPr>
          <p:cNvPr id="2" name="Footer Placeholder 1">
            <a:extLst>
              <a:ext uri="{FF2B5EF4-FFF2-40B4-BE49-F238E27FC236}">
                <a16:creationId xmlns:a16="http://schemas.microsoft.com/office/drawing/2014/main" id="{5D32EF51-2E57-9A45-9D79-91F4E9F51E44}"/>
              </a:ext>
            </a:extLst>
          </p:cNvPr>
          <p:cNvSpPr>
            <a:spLocks noGrp="1"/>
          </p:cNvSpPr>
          <p:nvPr>
            <p:ph type="ftr" sz="quarter" idx="11"/>
          </p:nvPr>
        </p:nvSpPr>
        <p:spPr>
          <a:xfrm>
            <a:off x="420832" y="6391838"/>
            <a:ext cx="4274881" cy="304801"/>
          </a:xfrm>
        </p:spPr>
        <p:txBody>
          <a:bodyPr>
            <a:normAutofit/>
          </a:bodyPr>
          <a:lstStyle/>
          <a:p>
            <a:pPr>
              <a:spcAft>
                <a:spcPts val="600"/>
              </a:spcAft>
            </a:pPr>
            <a:r>
              <a:rPr lang="en-US">
                <a:solidFill>
                  <a:srgbClr val="FFFFFF"/>
                </a:solidFill>
              </a:rPr>
              <a:t>(B. Walker, 2017)</a:t>
            </a:r>
          </a:p>
        </p:txBody>
      </p:sp>
    </p:spTree>
    <p:extLst>
      <p:ext uri="{BB962C8B-B14F-4D97-AF65-F5344CB8AC3E}">
        <p14:creationId xmlns:p14="http://schemas.microsoft.com/office/powerpoint/2010/main" val="52812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801794"/>
            <a:ext cx="8250178"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Footer Placeholder 2"/>
          <p:cNvSpPr>
            <a:spLocks noGrp="1"/>
          </p:cNvSpPr>
          <p:nvPr>
            <p:ph type="ftr" sz="quarter" idx="11"/>
          </p:nvPr>
        </p:nvSpPr>
        <p:spPr>
          <a:xfrm>
            <a:off x="420832" y="6391838"/>
            <a:ext cx="2894846" cy="304801"/>
          </a:xfrm>
        </p:spPr>
        <p:txBody>
          <a:bodyPr>
            <a:normAutofit/>
          </a:bodyPr>
          <a:lstStyle/>
          <a:p>
            <a:pPr>
              <a:spcAft>
                <a:spcPts val="600"/>
              </a:spcAft>
            </a:pPr>
            <a:r>
              <a:rPr lang="en-US">
                <a:solidFill>
                  <a:srgbClr val="FFFFFF"/>
                </a:solidFill>
              </a:rPr>
              <a:t>(B. Walker, 2017)</a:t>
            </a:r>
          </a:p>
        </p:txBody>
      </p:sp>
      <p:graphicFrame>
        <p:nvGraphicFramePr>
          <p:cNvPr id="2" name="Diagram 1"/>
          <p:cNvGraphicFramePr/>
          <p:nvPr>
            <p:extLst>
              <p:ext uri="{D42A27DB-BD31-4B8C-83A1-F6EECF244321}">
                <p14:modId xmlns:p14="http://schemas.microsoft.com/office/powerpoint/2010/main" val="3740330068"/>
              </p:ext>
            </p:extLst>
          </p:nvPr>
        </p:nvGraphicFramePr>
        <p:xfrm>
          <a:off x="508000" y="662152"/>
          <a:ext cx="8309645" cy="5549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031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72" name="Rectangle 7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Oval 7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4" name="Oval 7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Oval 7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6" name="Oval 7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2" name="Rectangle 8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84" name="Rectangle 83">
            <a:extLst>
              <a:ext uri="{FF2B5EF4-FFF2-40B4-BE49-F238E27FC236}">
                <a16:creationId xmlns:a16="http://schemas.microsoft.com/office/drawing/2014/main" id="{10DC0F2C-5C27-4EC6-9754-B361B0C72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9E77E138-7645-4D07-B09A-9F3642A685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9144000" cy="6858000"/>
            <a:chOff x="0" y="0"/>
            <a:chExt cx="12192000" cy="6858000"/>
          </a:xfrm>
        </p:grpSpPr>
        <p:sp>
          <p:nvSpPr>
            <p:cNvPr id="87" name="Rectangle 86">
              <a:extLst>
                <a:ext uri="{FF2B5EF4-FFF2-40B4-BE49-F238E27FC236}">
                  <a16:creationId xmlns:a16="http://schemas.microsoft.com/office/drawing/2014/main" id="{A56C5CFB-285C-4778-978B-B23EF471F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Oval 87">
              <a:extLst>
                <a:ext uri="{FF2B5EF4-FFF2-40B4-BE49-F238E27FC236}">
                  <a16:creationId xmlns:a16="http://schemas.microsoft.com/office/drawing/2014/main" id="{50C4BFD8-0A80-40F1-9F9B-E9981F6B7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9" name="Oval 88">
              <a:extLst>
                <a:ext uri="{FF2B5EF4-FFF2-40B4-BE49-F238E27FC236}">
                  <a16:creationId xmlns:a16="http://schemas.microsoft.com/office/drawing/2014/main" id="{6F080229-11A6-48C1-B5FC-010FF29E7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0" name="Oval 89">
              <a:extLst>
                <a:ext uri="{FF2B5EF4-FFF2-40B4-BE49-F238E27FC236}">
                  <a16:creationId xmlns:a16="http://schemas.microsoft.com/office/drawing/2014/main" id="{434F3838-F7FD-4275-8FE5-11B53CF38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1" name="Oval 90">
              <a:extLst>
                <a:ext uri="{FF2B5EF4-FFF2-40B4-BE49-F238E27FC236}">
                  <a16:creationId xmlns:a16="http://schemas.microsoft.com/office/drawing/2014/main" id="{0014878A-F933-408B-A8C5-8853A9EB4D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2" name="Oval 91">
              <a:extLst>
                <a:ext uri="{FF2B5EF4-FFF2-40B4-BE49-F238E27FC236}">
                  <a16:creationId xmlns:a16="http://schemas.microsoft.com/office/drawing/2014/main" id="{A4358457-400C-407C-B1C7-322E3A951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3" name="Freeform 5">
              <a:extLst>
                <a:ext uri="{FF2B5EF4-FFF2-40B4-BE49-F238E27FC236}">
                  <a16:creationId xmlns:a16="http://schemas.microsoft.com/office/drawing/2014/main" id="{BB5C445F-93DC-425D-8531-0B9FF4434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4" name="Freeform 5">
              <a:extLst>
                <a:ext uri="{FF2B5EF4-FFF2-40B4-BE49-F238E27FC236}">
                  <a16:creationId xmlns:a16="http://schemas.microsoft.com/office/drawing/2014/main" id="{FD7CA6C4-0411-42B4-9084-F7340B4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95" name="Freeform 5">
              <a:extLst>
                <a:ext uri="{FF2B5EF4-FFF2-40B4-BE49-F238E27FC236}">
                  <a16:creationId xmlns:a16="http://schemas.microsoft.com/office/drawing/2014/main" id="{B0122352-D2A8-463A-98F7-51B4C4409D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 name="TextBox 3"/>
          <p:cNvSpPr txBox="1"/>
          <p:nvPr/>
        </p:nvSpPr>
        <p:spPr>
          <a:xfrm>
            <a:off x="866215" y="5385410"/>
            <a:ext cx="6571060" cy="706964"/>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2000">
                <a:solidFill>
                  <a:srgbClr val="EBEBEB"/>
                </a:solidFill>
                <a:latin typeface="+mj-lt"/>
                <a:ea typeface="+mj-ea"/>
                <a:cs typeface="+mj-cs"/>
              </a:rPr>
              <a:t>Sample Key Classroom Routines and Procedures</a:t>
            </a:r>
          </a:p>
        </p:txBody>
      </p:sp>
      <p:sp>
        <p:nvSpPr>
          <p:cNvPr id="97" name="Rectangle 96">
            <a:extLst>
              <a:ext uri="{FF2B5EF4-FFF2-40B4-BE49-F238E27FC236}">
                <a16:creationId xmlns:a16="http://schemas.microsoft.com/office/drawing/2014/main" id="{8F6A0E89-562A-4A9E-98AC-2BA897ABB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722" name="Footer Placeholder 1"/>
          <p:cNvSpPr>
            <a:spLocks noGrp="1"/>
          </p:cNvSpPr>
          <p:nvPr>
            <p:ph type="ftr" sz="quarter" idx="11"/>
          </p:nvPr>
        </p:nvSpPr>
        <p:spPr bwMode="auto">
          <a:xfrm>
            <a:off x="420832" y="6391838"/>
            <a:ext cx="2894846" cy="304801"/>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Clr>
                <a:schemeClr val="accent1"/>
              </a:buClr>
              <a:buFont typeface="Arial" pitchFamily="34" charset="0"/>
              <a:buChar char="•"/>
              <a:defRPr sz="1650">
                <a:solidFill>
                  <a:schemeClr val="tx1"/>
                </a:solidFill>
                <a:latin typeface="Calibri" pitchFamily="34" charset="0"/>
                <a:ea typeface="MS PGothic" pitchFamily="34" charset="-128"/>
              </a:defRPr>
            </a:lvl1pPr>
            <a:lvl2pPr marL="557213" indent="-214313" eaLnBrk="0" hangingPunct="0">
              <a:spcBef>
                <a:spcPct val="20000"/>
              </a:spcBef>
              <a:buClr>
                <a:schemeClr val="accent2"/>
              </a:buClr>
              <a:buFont typeface="Arial" pitchFamily="34" charset="0"/>
              <a:buChar char="•"/>
              <a:defRPr sz="1500">
                <a:solidFill>
                  <a:schemeClr val="tx1"/>
                </a:solidFill>
                <a:latin typeface="Calibri" pitchFamily="34" charset="0"/>
                <a:ea typeface="MS PGothic" pitchFamily="34" charset="-128"/>
              </a:defRPr>
            </a:lvl2pPr>
            <a:lvl3pPr marL="857250" indent="-171450" eaLnBrk="0" hangingPunct="0">
              <a:spcBef>
                <a:spcPct val="20000"/>
              </a:spcBef>
              <a:buClr>
                <a:srgbClr val="D2CB6C"/>
              </a:buClr>
              <a:buFont typeface="Arial" pitchFamily="34" charset="0"/>
              <a:buChar char="•"/>
              <a:defRPr>
                <a:solidFill>
                  <a:schemeClr val="tx1"/>
                </a:solidFill>
                <a:latin typeface="Calibri" pitchFamily="34" charset="0"/>
                <a:ea typeface="MS PGothic" pitchFamily="34" charset="-128"/>
              </a:defRPr>
            </a:lvl3pPr>
            <a:lvl4pPr marL="1200150" indent="-171450" eaLnBrk="0" hangingPunct="0">
              <a:spcBef>
                <a:spcPct val="20000"/>
              </a:spcBef>
              <a:buClr>
                <a:srgbClr val="95A39D"/>
              </a:buClr>
              <a:buFont typeface="Arial" pitchFamily="34" charset="0"/>
              <a:buChar char="•"/>
              <a:defRPr sz="1200">
                <a:solidFill>
                  <a:schemeClr val="tx1"/>
                </a:solidFill>
                <a:latin typeface="Calibri" pitchFamily="34" charset="0"/>
                <a:ea typeface="MS PGothic" pitchFamily="34" charset="-128"/>
              </a:defRPr>
            </a:lvl4pPr>
            <a:lvl5pPr marL="1543050" indent="-171450" eaLnBrk="0" hangingPunct="0">
              <a:spcBef>
                <a:spcPct val="20000"/>
              </a:spcBef>
              <a:buClr>
                <a:srgbClr val="C89F5D"/>
              </a:buClr>
              <a:buFont typeface="Arial" pitchFamily="34" charset="0"/>
              <a:buChar char="•"/>
              <a:defRPr sz="1050">
                <a:solidFill>
                  <a:schemeClr val="tx1"/>
                </a:solidFill>
                <a:latin typeface="Calibri" pitchFamily="34" charset="0"/>
                <a:ea typeface="MS PGothic" pitchFamily="34" charset="-128"/>
              </a:defRPr>
            </a:lvl5pPr>
            <a:lvl6pPr marL="1885950" indent="-171450" eaLnBrk="0" fontAlgn="base" hangingPunct="0">
              <a:spcBef>
                <a:spcPct val="20000"/>
              </a:spcBef>
              <a:spcAft>
                <a:spcPct val="0"/>
              </a:spcAft>
              <a:buClr>
                <a:srgbClr val="C89F5D"/>
              </a:buClr>
              <a:buFont typeface="Arial" pitchFamily="34" charset="0"/>
              <a:buChar char="•"/>
              <a:defRPr sz="1050">
                <a:solidFill>
                  <a:schemeClr val="tx1"/>
                </a:solidFill>
                <a:latin typeface="Calibri" pitchFamily="34" charset="0"/>
                <a:ea typeface="MS PGothic" pitchFamily="34" charset="-128"/>
              </a:defRPr>
            </a:lvl6pPr>
            <a:lvl7pPr marL="2228850" indent="-171450" eaLnBrk="0" fontAlgn="base" hangingPunct="0">
              <a:spcBef>
                <a:spcPct val="20000"/>
              </a:spcBef>
              <a:spcAft>
                <a:spcPct val="0"/>
              </a:spcAft>
              <a:buClr>
                <a:srgbClr val="C89F5D"/>
              </a:buClr>
              <a:buFont typeface="Arial" pitchFamily="34" charset="0"/>
              <a:buChar char="•"/>
              <a:defRPr sz="1050">
                <a:solidFill>
                  <a:schemeClr val="tx1"/>
                </a:solidFill>
                <a:latin typeface="Calibri" pitchFamily="34" charset="0"/>
                <a:ea typeface="MS PGothic" pitchFamily="34" charset="-128"/>
              </a:defRPr>
            </a:lvl7pPr>
            <a:lvl8pPr marL="2571750" indent="-171450" eaLnBrk="0" fontAlgn="base" hangingPunct="0">
              <a:spcBef>
                <a:spcPct val="20000"/>
              </a:spcBef>
              <a:spcAft>
                <a:spcPct val="0"/>
              </a:spcAft>
              <a:buClr>
                <a:srgbClr val="C89F5D"/>
              </a:buClr>
              <a:buFont typeface="Arial" pitchFamily="34" charset="0"/>
              <a:buChar char="•"/>
              <a:defRPr sz="1050">
                <a:solidFill>
                  <a:schemeClr val="tx1"/>
                </a:solidFill>
                <a:latin typeface="Calibri" pitchFamily="34" charset="0"/>
                <a:ea typeface="MS PGothic" pitchFamily="34" charset="-128"/>
              </a:defRPr>
            </a:lvl8pPr>
            <a:lvl9pPr marL="2914650" indent="-171450" eaLnBrk="0" fontAlgn="base" hangingPunct="0">
              <a:spcBef>
                <a:spcPct val="20000"/>
              </a:spcBef>
              <a:spcAft>
                <a:spcPct val="0"/>
              </a:spcAft>
              <a:buClr>
                <a:srgbClr val="C89F5D"/>
              </a:buClr>
              <a:buFont typeface="Arial" pitchFamily="34" charset="0"/>
              <a:buChar char="•"/>
              <a:defRPr sz="1050">
                <a:solidFill>
                  <a:schemeClr val="tx1"/>
                </a:solidFill>
                <a:latin typeface="Calibri" pitchFamily="34" charset="0"/>
                <a:ea typeface="MS PGothic" pitchFamily="34" charset="-128"/>
              </a:defRPr>
            </a:lvl9pPr>
          </a:lstStyle>
          <a:p>
            <a:pPr eaLnBrk="1" hangingPunct="1">
              <a:spcBef>
                <a:spcPct val="0"/>
              </a:spcBef>
              <a:spcAft>
                <a:spcPts val="600"/>
              </a:spcAft>
              <a:buClrTx/>
              <a:buFontTx/>
              <a:buNone/>
            </a:pPr>
            <a:r>
              <a:rPr lang="en-US" altLang="en-US" sz="1000" b="1" i="0" kern="1200" dirty="0">
                <a:solidFill>
                  <a:schemeClr val="accent1"/>
                </a:solidFill>
                <a:latin typeface="+mn-lt"/>
                <a:ea typeface="+mn-ea"/>
                <a:cs typeface="+mn-cs"/>
              </a:rPr>
              <a:t>(B. Walker, 2017)</a:t>
            </a:r>
          </a:p>
        </p:txBody>
      </p:sp>
      <p:graphicFrame>
        <p:nvGraphicFramePr>
          <p:cNvPr id="6" name="Diagram 5"/>
          <p:cNvGraphicFramePr/>
          <p:nvPr>
            <p:extLst>
              <p:ext uri="{D42A27DB-BD31-4B8C-83A1-F6EECF244321}">
                <p14:modId xmlns:p14="http://schemas.microsoft.com/office/powerpoint/2010/main" val="3613121575"/>
              </p:ext>
            </p:extLst>
          </p:nvPr>
        </p:nvGraphicFramePr>
        <p:xfrm>
          <a:off x="965200" y="1164592"/>
          <a:ext cx="7219037" cy="3086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6723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5744" y="321734"/>
            <a:ext cx="2244386" cy="2905170"/>
          </a:xfrm>
          <a:prstGeom prst="rect">
            <a:avLst/>
          </a:prstGeom>
        </p:spPr>
      </p:pic>
      <p:sp>
        <p:nvSpPr>
          <p:cNvPr id="2" name="Footer Placeholder 1"/>
          <p:cNvSpPr>
            <a:spLocks noGrp="1"/>
          </p:cNvSpPr>
          <p:nvPr>
            <p:ph type="ftr" sz="quarter" idx="11"/>
          </p:nvPr>
        </p:nvSpPr>
        <p:spPr>
          <a:xfrm>
            <a:off x="342900" y="6356350"/>
            <a:ext cx="4070073" cy="365125"/>
          </a:xfrm>
        </p:spPr>
        <p:txBody>
          <a:bodyPr>
            <a:normAutofit/>
          </a:bodyPr>
          <a:lstStyle/>
          <a:p>
            <a:pPr>
              <a:spcAft>
                <a:spcPts val="600"/>
              </a:spcAft>
            </a:pPr>
            <a:r>
              <a:rPr lang="en-US"/>
              <a:t>(B. Walker, 2017)</a:t>
            </a:r>
          </a:p>
        </p:txBody>
      </p:sp>
      <p:pic>
        <p:nvPicPr>
          <p:cNvPr id="4" name="Picture 3"/>
          <p:cNvPicPr>
            <a:picLocks noChangeAspect="1"/>
          </p:cNvPicPr>
          <p:nvPr/>
        </p:nvPicPr>
        <p:blipFill>
          <a:blip r:embed="rId3"/>
          <a:stretch>
            <a:fillRect/>
          </a:stretch>
        </p:blipFill>
        <p:spPr>
          <a:xfrm>
            <a:off x="342900" y="3953157"/>
            <a:ext cx="4070073" cy="2116437"/>
          </a:xfrm>
          <a:prstGeom prst="rect">
            <a:avLst/>
          </a:prstGeom>
        </p:spPr>
      </p:pic>
      <p:sp>
        <p:nvSpPr>
          <p:cNvPr id="20" name="Rectangle 1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4731025" y="652328"/>
            <a:ext cx="4070073" cy="5408734"/>
          </a:xfrm>
          <a:prstGeom prst="rect">
            <a:avLst/>
          </a:prstGeom>
        </p:spPr>
      </p:pic>
    </p:spTree>
    <p:extLst>
      <p:ext uri="{BB962C8B-B14F-4D97-AF65-F5344CB8AC3E}">
        <p14:creationId xmlns:p14="http://schemas.microsoft.com/office/powerpoint/2010/main" val="125828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6A7CA-09EA-6341-B54B-114D717C0432}"/>
              </a:ext>
            </a:extLst>
          </p:cNvPr>
          <p:cNvPicPr>
            <a:picLocks noChangeAspect="1"/>
          </p:cNvPicPr>
          <p:nvPr/>
        </p:nvPicPr>
        <p:blipFill>
          <a:blip r:embed="rId2"/>
          <a:stretch>
            <a:fillRect/>
          </a:stretch>
        </p:blipFill>
        <p:spPr>
          <a:xfrm>
            <a:off x="1433757" y="321734"/>
            <a:ext cx="1888360" cy="2905170"/>
          </a:xfrm>
          <a:prstGeom prst="rect">
            <a:avLst/>
          </a:prstGeom>
        </p:spPr>
      </p:pic>
      <p:sp>
        <p:nvSpPr>
          <p:cNvPr id="2" name="Footer Placeholder 1"/>
          <p:cNvSpPr>
            <a:spLocks noGrp="1"/>
          </p:cNvSpPr>
          <p:nvPr>
            <p:ph type="ftr" sz="quarter" idx="11"/>
          </p:nvPr>
        </p:nvSpPr>
        <p:spPr>
          <a:xfrm>
            <a:off x="342900" y="6356350"/>
            <a:ext cx="4070073" cy="365125"/>
          </a:xfrm>
        </p:spPr>
        <p:txBody>
          <a:bodyPr>
            <a:normAutofit/>
          </a:bodyPr>
          <a:lstStyle/>
          <a:p>
            <a:pPr>
              <a:spcAft>
                <a:spcPts val="600"/>
              </a:spcAft>
            </a:pPr>
            <a:r>
              <a:rPr lang="en-US"/>
              <a:t>(Walker &amp; Hoyt, 2017)</a:t>
            </a:r>
          </a:p>
        </p:txBody>
      </p:sp>
      <p:pic>
        <p:nvPicPr>
          <p:cNvPr id="4" name="Picture 3"/>
          <p:cNvPicPr>
            <a:picLocks noChangeAspect="1"/>
          </p:cNvPicPr>
          <p:nvPr/>
        </p:nvPicPr>
        <p:blipFill>
          <a:blip r:embed="rId3"/>
          <a:stretch>
            <a:fillRect/>
          </a:stretch>
        </p:blipFill>
        <p:spPr>
          <a:xfrm>
            <a:off x="537563" y="3631096"/>
            <a:ext cx="3680746" cy="2760560"/>
          </a:xfrm>
          <a:prstGeom prst="rect">
            <a:avLst/>
          </a:prstGeom>
        </p:spPr>
      </p:pic>
      <p:sp>
        <p:nvSpPr>
          <p:cNvPr id="32" name="Rectangle 3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5590014" y="321734"/>
            <a:ext cx="2352094" cy="6069922"/>
          </a:xfrm>
          <a:prstGeom prst="rect">
            <a:avLst/>
          </a:prstGeom>
        </p:spPr>
      </p:pic>
    </p:spTree>
    <p:extLst>
      <p:ext uri="{BB962C8B-B14F-4D97-AF65-F5344CB8AC3E}">
        <p14:creationId xmlns:p14="http://schemas.microsoft.com/office/powerpoint/2010/main" val="400718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7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7" name="Freeform: Shape 7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7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72705" name="Rectangle 2"/>
          <p:cNvSpPr>
            <a:spLocks noGrp="1" noChangeArrowheads="1"/>
          </p:cNvSpPr>
          <p:nvPr>
            <p:ph type="title"/>
          </p:nvPr>
        </p:nvSpPr>
        <p:spPr>
          <a:xfrm>
            <a:off x="745565" y="1130603"/>
            <a:ext cx="2506831" cy="4596794"/>
          </a:xfrm>
        </p:spPr>
        <p:txBody>
          <a:bodyPr anchor="ctr">
            <a:normAutofit/>
          </a:bodyPr>
          <a:lstStyle/>
          <a:p>
            <a:r>
              <a:rPr lang="en-US" sz="2800">
                <a:solidFill>
                  <a:srgbClr val="EBEBEB"/>
                </a:solidFill>
              </a:rPr>
              <a:t>State, teach, review &amp; reinforce positively stated expectations</a:t>
            </a:r>
          </a:p>
        </p:txBody>
      </p:sp>
      <p:sp>
        <p:nvSpPr>
          <p:cNvPr id="2" name="Footer Placeholder 1"/>
          <p:cNvSpPr>
            <a:spLocks noGrp="1"/>
          </p:cNvSpPr>
          <p:nvPr>
            <p:ph type="ftr" sz="quarter" idx="11"/>
          </p:nvPr>
        </p:nvSpPr>
        <p:spPr>
          <a:xfrm>
            <a:off x="420832" y="6391838"/>
            <a:ext cx="2894846" cy="304801"/>
          </a:xfrm>
        </p:spPr>
        <p:txBody>
          <a:bodyPr>
            <a:normAutofit/>
          </a:bodyPr>
          <a:lstStyle/>
          <a:p>
            <a:pPr>
              <a:spcAft>
                <a:spcPts val="600"/>
              </a:spcAft>
            </a:pPr>
            <a:r>
              <a:rPr lang="en-US"/>
              <a:t>(B. Walker, 2017)</a:t>
            </a:r>
          </a:p>
        </p:txBody>
      </p:sp>
      <p:sp>
        <p:nvSpPr>
          <p:cNvPr id="72706" name="Rectangle 3"/>
          <p:cNvSpPr>
            <a:spLocks noGrp="1" noChangeArrowheads="1"/>
          </p:cNvSpPr>
          <p:nvPr>
            <p:ph idx="1"/>
          </p:nvPr>
        </p:nvSpPr>
        <p:spPr>
          <a:xfrm>
            <a:off x="3967557" y="437513"/>
            <a:ext cx="4126961" cy="5954325"/>
          </a:xfrm>
        </p:spPr>
        <p:txBody>
          <a:bodyPr anchor="ctr">
            <a:normAutofit/>
          </a:bodyPr>
          <a:lstStyle/>
          <a:p>
            <a:r>
              <a:rPr lang="en-US" sz="1700"/>
              <a:t>Establish behavioral expectations/rules with students. Phrased positively, clearly, objectively.</a:t>
            </a:r>
          </a:p>
          <a:p>
            <a:r>
              <a:rPr lang="en-US" sz="1700"/>
              <a:t>Teach rules in context of routines and activities and link them to your principles/values.</a:t>
            </a:r>
          </a:p>
          <a:p>
            <a:r>
              <a:rPr lang="en-US" sz="1700"/>
              <a:t>Prompt or remind students of rule prior to applicable situations. “Remember in the lab safety is first. Please use safety glasses and carefully follow directions…”</a:t>
            </a:r>
            <a:endParaRPr lang="en-US" altLang="ja-JP" sz="1700"/>
          </a:p>
          <a:p>
            <a:r>
              <a:rPr lang="en-US" sz="1700"/>
              <a:t>Monitor student behavior in &amp; provide specific feedback (corrective or positive praise/feedback).</a:t>
            </a:r>
          </a:p>
          <a:p>
            <a:r>
              <a:rPr lang="en-US" sz="1700"/>
              <a:t>Evaluate effect of instruction - review data, make decisions, &amp; follow up. Do I need to make adjustments or reteach anything?</a:t>
            </a:r>
          </a:p>
        </p:txBody>
      </p:sp>
    </p:spTree>
    <p:extLst>
      <p:ext uri="{BB962C8B-B14F-4D97-AF65-F5344CB8AC3E}">
        <p14:creationId xmlns:p14="http://schemas.microsoft.com/office/powerpoint/2010/main" val="389164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7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7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1761</Words>
  <Application>Microsoft Office PowerPoint</Application>
  <PresentationFormat>On-screen Show (4:3)</PresentationFormat>
  <Paragraphs>273</Paragraphs>
  <Slides>31</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Century Gothic</vt:lpstr>
      <vt:lpstr>Franklin Gothic Book</vt:lpstr>
      <vt:lpstr>Times New Roman</vt:lpstr>
      <vt:lpstr>Wingdings 3</vt:lpstr>
      <vt:lpstr>Ion Boardroom</vt:lpstr>
      <vt:lpstr>Visio</vt:lpstr>
      <vt:lpstr>PBIS in the Classroom   </vt:lpstr>
      <vt:lpstr>PowerPoint Presentation</vt:lpstr>
      <vt:lpstr>Classroom Rules/Expectations</vt:lpstr>
      <vt:lpstr>PowerPoint Presentation</vt:lpstr>
      <vt:lpstr>PowerPoint Presentation</vt:lpstr>
      <vt:lpstr>PowerPoint Presentation</vt:lpstr>
      <vt:lpstr>PowerPoint Presentation</vt:lpstr>
      <vt:lpstr>PowerPoint Presentation</vt:lpstr>
      <vt:lpstr>State, teach, review &amp; reinforce positively stated expectations</vt:lpstr>
      <vt:lpstr>Classroom Expectations Discussion</vt:lpstr>
      <vt:lpstr>Frequent &amp; Varied  Opportunities to Respond (OTR) &amp; Feedback</vt:lpstr>
      <vt:lpstr>PowerPoint Presentation</vt:lpstr>
      <vt:lpstr>How Do We Deliver Reinforcement?</vt:lpstr>
      <vt:lpstr>Responding to behavior</vt:lpstr>
      <vt:lpstr>The Secret About Problem Behavior… </vt:lpstr>
      <vt:lpstr>Quick Error Corrections</vt:lpstr>
      <vt:lpstr>For Repeated Challenging Behaviors, Ask Yourself…</vt:lpstr>
      <vt:lpstr>Functions of Behavior (Won’t Do)</vt:lpstr>
      <vt:lpstr>PowerPoint Presentation</vt:lpstr>
      <vt:lpstr>Functions of Behavior</vt:lpstr>
      <vt:lpstr>Why Do We Care About Functions of Behavior?</vt:lpstr>
      <vt:lpstr>Strategies For Addressing Functions Of Behavior: Attention Seeking</vt:lpstr>
      <vt:lpstr>Strategies For Addressing Functions Of Behavior: Escape</vt:lpstr>
      <vt:lpstr>Strategies For Addressing Functions Of Behavior: Obtain own Agenda</vt:lpstr>
      <vt:lpstr>Strategies for Addressing Functions of Behavior: Sensory</vt:lpstr>
      <vt:lpstr>Turn and Talk</vt:lpstr>
      <vt:lpstr>Putting It All Together</vt:lpstr>
      <vt:lpstr>Is Tier One in Place in the Classrooms?</vt:lpstr>
      <vt:lpstr>Classroom Management  Self-Assessment</vt:lpstr>
      <vt:lpstr>Final Questions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PBIS in the Classroom  View Ridge Elementary </dc:title>
  <dc:creator>Maggie Schulze</dc:creator>
  <cp:lastModifiedBy>Phillips, Laura S.</cp:lastModifiedBy>
  <cp:revision>9</cp:revision>
  <cp:lastPrinted>2019-02-15T18:55:29Z</cp:lastPrinted>
  <dcterms:created xsi:type="dcterms:W3CDTF">2019-02-06T18:33:50Z</dcterms:created>
  <dcterms:modified xsi:type="dcterms:W3CDTF">2020-02-18T21:05:39Z</dcterms:modified>
</cp:coreProperties>
</file>